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58" r:id="rId4"/>
    <p:sldId id="289" r:id="rId5"/>
    <p:sldId id="261" r:id="rId6"/>
    <p:sldId id="288" r:id="rId7"/>
    <p:sldId id="259" r:id="rId8"/>
    <p:sldId id="260" r:id="rId9"/>
    <p:sldId id="263" r:id="rId10"/>
    <p:sldId id="282" r:id="rId11"/>
    <p:sldId id="274" r:id="rId12"/>
    <p:sldId id="283" r:id="rId13"/>
    <p:sldId id="280" r:id="rId14"/>
    <p:sldId id="284" r:id="rId15"/>
    <p:sldId id="279" r:id="rId16"/>
    <p:sldId id="275" r:id="rId17"/>
    <p:sldId id="277" r:id="rId18"/>
    <p:sldId id="276" r:id="rId19"/>
    <p:sldId id="285" r:id="rId20"/>
    <p:sldId id="278" r:id="rId21"/>
    <p:sldId id="286" r:id="rId22"/>
    <p:sldId id="281" r:id="rId23"/>
    <p:sldId id="273" r:id="rId24"/>
    <p:sldId id="271" r:id="rId25"/>
    <p:sldId id="287" r:id="rId26"/>
    <p:sldId id="257" r:id="rId27"/>
    <p:sldId id="262" r:id="rId28"/>
    <p:sldId id="269" r:id="rId29"/>
    <p:sldId id="267" r:id="rId30"/>
    <p:sldId id="264" r:id="rId31"/>
    <p:sldId id="265" r:id="rId32"/>
    <p:sldId id="270" r:id="rId33"/>
    <p:sldId id="272" r:id="rId34"/>
    <p:sldId id="266" r:id="rId3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D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4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A5AD2A-9412-4DE6-BE38-E8347AB81EC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73C5BFA-B867-443F-B4C4-126E90863D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E682BA6-CA02-4A0B-9994-F430E0BBC956}"/>
              </a:ext>
            </a:extLst>
          </p:cNvPr>
          <p:cNvSpPr>
            <a:spLocks noGrp="1"/>
          </p:cNvSpPr>
          <p:nvPr>
            <p:ph type="dt" sz="half" idx="10"/>
          </p:nvPr>
        </p:nvSpPr>
        <p:spPr/>
        <p:txBody>
          <a:bodyPr/>
          <a:lstStyle/>
          <a:p>
            <a:fld id="{6F93A492-9C92-4E0B-9A9F-700773C0C867}" type="datetimeFigureOut">
              <a:rPr kumimoji="1" lang="ja-JP" altLang="en-US" smtClean="0"/>
              <a:t>2023/7/26</a:t>
            </a:fld>
            <a:endParaRPr kumimoji="1" lang="ja-JP" altLang="en-US"/>
          </a:p>
        </p:txBody>
      </p:sp>
      <p:sp>
        <p:nvSpPr>
          <p:cNvPr id="5" name="フッター プレースホルダー 4">
            <a:extLst>
              <a:ext uri="{FF2B5EF4-FFF2-40B4-BE49-F238E27FC236}">
                <a16:creationId xmlns:a16="http://schemas.microsoft.com/office/drawing/2014/main" id="{88403BA8-83CC-4275-BA35-08409B799BE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40FC09B-B4D9-4C64-AC06-7A904E39AF42}"/>
              </a:ext>
            </a:extLst>
          </p:cNvPr>
          <p:cNvSpPr>
            <a:spLocks noGrp="1"/>
          </p:cNvSpPr>
          <p:nvPr>
            <p:ph type="sldNum" sz="quarter" idx="12"/>
          </p:nvPr>
        </p:nvSpPr>
        <p:spPr/>
        <p:txBody>
          <a:body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1854810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B1DF0E-C508-4B83-A245-5969C937B2B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1372AE5-FCC2-4F13-AE33-44A27B72D83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88D2A83-5049-470E-B06C-4A78F43121B2}"/>
              </a:ext>
            </a:extLst>
          </p:cNvPr>
          <p:cNvSpPr>
            <a:spLocks noGrp="1"/>
          </p:cNvSpPr>
          <p:nvPr>
            <p:ph type="dt" sz="half" idx="10"/>
          </p:nvPr>
        </p:nvSpPr>
        <p:spPr/>
        <p:txBody>
          <a:bodyPr/>
          <a:lstStyle/>
          <a:p>
            <a:fld id="{6F93A492-9C92-4E0B-9A9F-700773C0C867}" type="datetimeFigureOut">
              <a:rPr kumimoji="1" lang="ja-JP" altLang="en-US" smtClean="0"/>
              <a:t>2023/7/26</a:t>
            </a:fld>
            <a:endParaRPr kumimoji="1" lang="ja-JP" altLang="en-US"/>
          </a:p>
        </p:txBody>
      </p:sp>
      <p:sp>
        <p:nvSpPr>
          <p:cNvPr id="5" name="フッター プレースホルダー 4">
            <a:extLst>
              <a:ext uri="{FF2B5EF4-FFF2-40B4-BE49-F238E27FC236}">
                <a16:creationId xmlns:a16="http://schemas.microsoft.com/office/drawing/2014/main" id="{01A5622F-1D8A-4B86-BC1D-42C3C23C2A5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D000B5-C895-4943-967E-71AFE79E182F}"/>
              </a:ext>
            </a:extLst>
          </p:cNvPr>
          <p:cNvSpPr>
            <a:spLocks noGrp="1"/>
          </p:cNvSpPr>
          <p:nvPr>
            <p:ph type="sldNum" sz="quarter" idx="12"/>
          </p:nvPr>
        </p:nvSpPr>
        <p:spPr/>
        <p:txBody>
          <a:body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2957186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36BBC11-8BF8-4F88-A585-97794E3A6AB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C803498-E2D9-4578-879C-B7648D90DF0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08022B1-EF58-4C29-A5B2-F1C7D979B97C}"/>
              </a:ext>
            </a:extLst>
          </p:cNvPr>
          <p:cNvSpPr>
            <a:spLocks noGrp="1"/>
          </p:cNvSpPr>
          <p:nvPr>
            <p:ph type="dt" sz="half" idx="10"/>
          </p:nvPr>
        </p:nvSpPr>
        <p:spPr/>
        <p:txBody>
          <a:bodyPr/>
          <a:lstStyle/>
          <a:p>
            <a:fld id="{6F93A492-9C92-4E0B-9A9F-700773C0C867}" type="datetimeFigureOut">
              <a:rPr kumimoji="1" lang="ja-JP" altLang="en-US" smtClean="0"/>
              <a:t>2023/7/26</a:t>
            </a:fld>
            <a:endParaRPr kumimoji="1" lang="ja-JP" altLang="en-US"/>
          </a:p>
        </p:txBody>
      </p:sp>
      <p:sp>
        <p:nvSpPr>
          <p:cNvPr id="5" name="フッター プレースホルダー 4">
            <a:extLst>
              <a:ext uri="{FF2B5EF4-FFF2-40B4-BE49-F238E27FC236}">
                <a16:creationId xmlns:a16="http://schemas.microsoft.com/office/drawing/2014/main" id="{CEB8B3A8-1A76-457C-918F-13D99DE512E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D20A4BF-1192-4193-A999-384019497FEB}"/>
              </a:ext>
            </a:extLst>
          </p:cNvPr>
          <p:cNvSpPr>
            <a:spLocks noGrp="1"/>
          </p:cNvSpPr>
          <p:nvPr>
            <p:ph type="sldNum" sz="quarter" idx="12"/>
          </p:nvPr>
        </p:nvSpPr>
        <p:spPr/>
        <p:txBody>
          <a:body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1091479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1BB987-5CAA-48DC-B731-6F086F0CA62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FB1BA9E-B00D-48D5-A4C7-1A4CD306183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5B0AE09-5094-4D4A-8FE4-FE2FE99C4A71}"/>
              </a:ext>
            </a:extLst>
          </p:cNvPr>
          <p:cNvSpPr>
            <a:spLocks noGrp="1"/>
          </p:cNvSpPr>
          <p:nvPr>
            <p:ph type="dt" sz="half" idx="10"/>
          </p:nvPr>
        </p:nvSpPr>
        <p:spPr/>
        <p:txBody>
          <a:bodyPr/>
          <a:lstStyle/>
          <a:p>
            <a:fld id="{6F93A492-9C92-4E0B-9A9F-700773C0C867}" type="datetimeFigureOut">
              <a:rPr kumimoji="1" lang="ja-JP" altLang="en-US" smtClean="0"/>
              <a:t>2023/7/26</a:t>
            </a:fld>
            <a:endParaRPr kumimoji="1" lang="ja-JP" altLang="en-US"/>
          </a:p>
        </p:txBody>
      </p:sp>
      <p:sp>
        <p:nvSpPr>
          <p:cNvPr id="5" name="フッター プレースホルダー 4">
            <a:extLst>
              <a:ext uri="{FF2B5EF4-FFF2-40B4-BE49-F238E27FC236}">
                <a16:creationId xmlns:a16="http://schemas.microsoft.com/office/drawing/2014/main" id="{5B93D3E4-D623-4A5E-977D-C442DE2030C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1D719F3-580D-4FBD-B1F3-4DB5C844A3C0}"/>
              </a:ext>
            </a:extLst>
          </p:cNvPr>
          <p:cNvSpPr>
            <a:spLocks noGrp="1"/>
          </p:cNvSpPr>
          <p:nvPr>
            <p:ph type="sldNum" sz="quarter" idx="12"/>
          </p:nvPr>
        </p:nvSpPr>
        <p:spPr/>
        <p:txBody>
          <a:body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3103748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E3602D-4D03-4769-A689-94027636ECA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8370925-17FE-40D5-9F4D-2B6B8E4886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D223087-647F-42DD-9D3F-E96108DD102B}"/>
              </a:ext>
            </a:extLst>
          </p:cNvPr>
          <p:cNvSpPr>
            <a:spLocks noGrp="1"/>
          </p:cNvSpPr>
          <p:nvPr>
            <p:ph type="dt" sz="half" idx="10"/>
          </p:nvPr>
        </p:nvSpPr>
        <p:spPr/>
        <p:txBody>
          <a:bodyPr/>
          <a:lstStyle/>
          <a:p>
            <a:fld id="{6F93A492-9C92-4E0B-9A9F-700773C0C867}" type="datetimeFigureOut">
              <a:rPr kumimoji="1" lang="ja-JP" altLang="en-US" smtClean="0"/>
              <a:t>2023/7/26</a:t>
            </a:fld>
            <a:endParaRPr kumimoji="1" lang="ja-JP" altLang="en-US"/>
          </a:p>
        </p:txBody>
      </p:sp>
      <p:sp>
        <p:nvSpPr>
          <p:cNvPr id="5" name="フッター プレースホルダー 4">
            <a:extLst>
              <a:ext uri="{FF2B5EF4-FFF2-40B4-BE49-F238E27FC236}">
                <a16:creationId xmlns:a16="http://schemas.microsoft.com/office/drawing/2014/main" id="{A873F78E-A00C-435F-97B0-1EA19414EF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81C5220-882C-4692-9A4B-C963DA982A8F}"/>
              </a:ext>
            </a:extLst>
          </p:cNvPr>
          <p:cNvSpPr>
            <a:spLocks noGrp="1"/>
          </p:cNvSpPr>
          <p:nvPr>
            <p:ph type="sldNum" sz="quarter" idx="12"/>
          </p:nvPr>
        </p:nvSpPr>
        <p:spPr/>
        <p:txBody>
          <a:body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3387795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4BF454-AD76-4BED-840B-532CBC0C3D9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29D8C3-7286-416E-8992-9CCEA3D67BD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1BA717F-3CD4-4A7D-AC65-0BCB77D2F0EA}"/>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8C319E0-6503-4838-98EB-7FDBFA6EDF25}"/>
              </a:ext>
            </a:extLst>
          </p:cNvPr>
          <p:cNvSpPr>
            <a:spLocks noGrp="1"/>
          </p:cNvSpPr>
          <p:nvPr>
            <p:ph type="dt" sz="half" idx="10"/>
          </p:nvPr>
        </p:nvSpPr>
        <p:spPr/>
        <p:txBody>
          <a:bodyPr/>
          <a:lstStyle/>
          <a:p>
            <a:fld id="{6F93A492-9C92-4E0B-9A9F-700773C0C867}" type="datetimeFigureOut">
              <a:rPr kumimoji="1" lang="ja-JP" altLang="en-US" smtClean="0"/>
              <a:t>2023/7/26</a:t>
            </a:fld>
            <a:endParaRPr kumimoji="1" lang="ja-JP" altLang="en-US"/>
          </a:p>
        </p:txBody>
      </p:sp>
      <p:sp>
        <p:nvSpPr>
          <p:cNvPr id="6" name="フッター プレースホルダー 5">
            <a:extLst>
              <a:ext uri="{FF2B5EF4-FFF2-40B4-BE49-F238E27FC236}">
                <a16:creationId xmlns:a16="http://schemas.microsoft.com/office/drawing/2014/main" id="{0094F6DB-B5E1-4B26-AD63-9203EB72DD5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3BA0B2B-3D1C-40DE-B622-B61D7D5F2981}"/>
              </a:ext>
            </a:extLst>
          </p:cNvPr>
          <p:cNvSpPr>
            <a:spLocks noGrp="1"/>
          </p:cNvSpPr>
          <p:nvPr>
            <p:ph type="sldNum" sz="quarter" idx="12"/>
          </p:nvPr>
        </p:nvSpPr>
        <p:spPr/>
        <p:txBody>
          <a:body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1476986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87362B-3BFB-4B86-A489-712352383FA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0471EF6-57E8-4217-960A-F92E6ECF5F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826B572-7FEB-4CD4-8539-09CEF176FC4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1CC968A-54FC-4857-9B6F-A982D059C6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21FB01C-8AE5-49DB-94E3-DD8373C8FEE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365CEA2-5C7C-4D02-9096-EF622C7EF39A}"/>
              </a:ext>
            </a:extLst>
          </p:cNvPr>
          <p:cNvSpPr>
            <a:spLocks noGrp="1"/>
          </p:cNvSpPr>
          <p:nvPr>
            <p:ph type="dt" sz="half" idx="10"/>
          </p:nvPr>
        </p:nvSpPr>
        <p:spPr/>
        <p:txBody>
          <a:bodyPr/>
          <a:lstStyle/>
          <a:p>
            <a:fld id="{6F93A492-9C92-4E0B-9A9F-700773C0C867}" type="datetimeFigureOut">
              <a:rPr kumimoji="1" lang="ja-JP" altLang="en-US" smtClean="0"/>
              <a:t>2023/7/26</a:t>
            </a:fld>
            <a:endParaRPr kumimoji="1" lang="ja-JP" altLang="en-US"/>
          </a:p>
        </p:txBody>
      </p:sp>
      <p:sp>
        <p:nvSpPr>
          <p:cNvPr id="8" name="フッター プレースホルダー 7">
            <a:extLst>
              <a:ext uri="{FF2B5EF4-FFF2-40B4-BE49-F238E27FC236}">
                <a16:creationId xmlns:a16="http://schemas.microsoft.com/office/drawing/2014/main" id="{4DCC8043-57DB-4502-8222-961B5502450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D53BDA2-F4AA-4B9C-89DE-2AF2A50EB5D4}"/>
              </a:ext>
            </a:extLst>
          </p:cNvPr>
          <p:cNvSpPr>
            <a:spLocks noGrp="1"/>
          </p:cNvSpPr>
          <p:nvPr>
            <p:ph type="sldNum" sz="quarter" idx="12"/>
          </p:nvPr>
        </p:nvSpPr>
        <p:spPr/>
        <p:txBody>
          <a:body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962171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006F50-3C48-4FF7-9C1F-A2F37A19866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E444150-34DC-4C94-AE46-6E8642ED6A30}"/>
              </a:ext>
            </a:extLst>
          </p:cNvPr>
          <p:cNvSpPr>
            <a:spLocks noGrp="1"/>
          </p:cNvSpPr>
          <p:nvPr>
            <p:ph type="dt" sz="half" idx="10"/>
          </p:nvPr>
        </p:nvSpPr>
        <p:spPr/>
        <p:txBody>
          <a:bodyPr/>
          <a:lstStyle/>
          <a:p>
            <a:fld id="{6F93A492-9C92-4E0B-9A9F-700773C0C867}" type="datetimeFigureOut">
              <a:rPr kumimoji="1" lang="ja-JP" altLang="en-US" smtClean="0"/>
              <a:t>2023/7/26</a:t>
            </a:fld>
            <a:endParaRPr kumimoji="1" lang="ja-JP" altLang="en-US"/>
          </a:p>
        </p:txBody>
      </p:sp>
      <p:sp>
        <p:nvSpPr>
          <p:cNvPr id="4" name="フッター プレースホルダー 3">
            <a:extLst>
              <a:ext uri="{FF2B5EF4-FFF2-40B4-BE49-F238E27FC236}">
                <a16:creationId xmlns:a16="http://schemas.microsoft.com/office/drawing/2014/main" id="{BF5765DA-4242-47F4-A696-BC9A0F71AED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FD72AB2-121D-410B-BB74-7251618FE612}"/>
              </a:ext>
            </a:extLst>
          </p:cNvPr>
          <p:cNvSpPr>
            <a:spLocks noGrp="1"/>
          </p:cNvSpPr>
          <p:nvPr>
            <p:ph type="sldNum" sz="quarter" idx="12"/>
          </p:nvPr>
        </p:nvSpPr>
        <p:spPr/>
        <p:txBody>
          <a:body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1717582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6BDB5DD-E6C8-4F50-8695-261261559D72}"/>
              </a:ext>
            </a:extLst>
          </p:cNvPr>
          <p:cNvSpPr>
            <a:spLocks noGrp="1"/>
          </p:cNvSpPr>
          <p:nvPr>
            <p:ph type="dt" sz="half" idx="10"/>
          </p:nvPr>
        </p:nvSpPr>
        <p:spPr/>
        <p:txBody>
          <a:bodyPr/>
          <a:lstStyle/>
          <a:p>
            <a:fld id="{6F93A492-9C92-4E0B-9A9F-700773C0C867}" type="datetimeFigureOut">
              <a:rPr kumimoji="1" lang="ja-JP" altLang="en-US" smtClean="0"/>
              <a:t>2023/7/26</a:t>
            </a:fld>
            <a:endParaRPr kumimoji="1" lang="ja-JP" altLang="en-US"/>
          </a:p>
        </p:txBody>
      </p:sp>
      <p:sp>
        <p:nvSpPr>
          <p:cNvPr id="3" name="フッター プレースホルダー 2">
            <a:extLst>
              <a:ext uri="{FF2B5EF4-FFF2-40B4-BE49-F238E27FC236}">
                <a16:creationId xmlns:a16="http://schemas.microsoft.com/office/drawing/2014/main" id="{4C048CE8-675A-4762-9922-106462C646A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6C6A5AF-266D-46EB-81F5-4DEAA8D20F4C}"/>
              </a:ext>
            </a:extLst>
          </p:cNvPr>
          <p:cNvSpPr>
            <a:spLocks noGrp="1"/>
          </p:cNvSpPr>
          <p:nvPr>
            <p:ph type="sldNum" sz="quarter" idx="12"/>
          </p:nvPr>
        </p:nvSpPr>
        <p:spPr/>
        <p:txBody>
          <a:body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1506287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FE3EA1-D6FE-47C6-A951-0555E097AE1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D3333F6-9CFB-4D02-BAA3-7CF99264C0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6F69024-1CA6-434D-BAB8-38D21DB57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07C464E-7990-455A-8AFD-48E5A74D46A4}"/>
              </a:ext>
            </a:extLst>
          </p:cNvPr>
          <p:cNvSpPr>
            <a:spLocks noGrp="1"/>
          </p:cNvSpPr>
          <p:nvPr>
            <p:ph type="dt" sz="half" idx="10"/>
          </p:nvPr>
        </p:nvSpPr>
        <p:spPr/>
        <p:txBody>
          <a:bodyPr/>
          <a:lstStyle/>
          <a:p>
            <a:fld id="{6F93A492-9C92-4E0B-9A9F-700773C0C867}" type="datetimeFigureOut">
              <a:rPr kumimoji="1" lang="ja-JP" altLang="en-US" smtClean="0"/>
              <a:t>2023/7/26</a:t>
            </a:fld>
            <a:endParaRPr kumimoji="1" lang="ja-JP" altLang="en-US"/>
          </a:p>
        </p:txBody>
      </p:sp>
      <p:sp>
        <p:nvSpPr>
          <p:cNvPr id="6" name="フッター プレースホルダー 5">
            <a:extLst>
              <a:ext uri="{FF2B5EF4-FFF2-40B4-BE49-F238E27FC236}">
                <a16:creationId xmlns:a16="http://schemas.microsoft.com/office/drawing/2014/main" id="{88279A4A-9FD7-4905-8457-2527E5A4884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C8478F6-1CD1-48C0-B075-BFE41A037D7A}"/>
              </a:ext>
            </a:extLst>
          </p:cNvPr>
          <p:cNvSpPr>
            <a:spLocks noGrp="1"/>
          </p:cNvSpPr>
          <p:nvPr>
            <p:ph type="sldNum" sz="quarter" idx="12"/>
          </p:nvPr>
        </p:nvSpPr>
        <p:spPr/>
        <p:txBody>
          <a:body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1901682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C5C18-DBF3-4139-AEBE-C803DCCC80A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215FB5C-1018-4512-A422-B545724ED5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B7A8AED-1E65-4653-9569-94FED701E8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A7B53CB-AC54-48DE-9B84-4A45D81AAEEA}"/>
              </a:ext>
            </a:extLst>
          </p:cNvPr>
          <p:cNvSpPr>
            <a:spLocks noGrp="1"/>
          </p:cNvSpPr>
          <p:nvPr>
            <p:ph type="dt" sz="half" idx="10"/>
          </p:nvPr>
        </p:nvSpPr>
        <p:spPr/>
        <p:txBody>
          <a:bodyPr/>
          <a:lstStyle/>
          <a:p>
            <a:fld id="{6F93A492-9C92-4E0B-9A9F-700773C0C867}" type="datetimeFigureOut">
              <a:rPr kumimoji="1" lang="ja-JP" altLang="en-US" smtClean="0"/>
              <a:t>2023/7/26</a:t>
            </a:fld>
            <a:endParaRPr kumimoji="1" lang="ja-JP" altLang="en-US"/>
          </a:p>
        </p:txBody>
      </p:sp>
      <p:sp>
        <p:nvSpPr>
          <p:cNvPr id="6" name="フッター プレースホルダー 5">
            <a:extLst>
              <a:ext uri="{FF2B5EF4-FFF2-40B4-BE49-F238E27FC236}">
                <a16:creationId xmlns:a16="http://schemas.microsoft.com/office/drawing/2014/main" id="{BFEB3460-684C-42F7-BF5B-A0C49504D76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16F62D8-F92E-4FCA-AF7D-DB735E022611}"/>
              </a:ext>
            </a:extLst>
          </p:cNvPr>
          <p:cNvSpPr>
            <a:spLocks noGrp="1"/>
          </p:cNvSpPr>
          <p:nvPr>
            <p:ph type="sldNum" sz="quarter" idx="12"/>
          </p:nvPr>
        </p:nvSpPr>
        <p:spPr/>
        <p:txBody>
          <a:body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91187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5C821A4-C3AB-4B30-9C5D-EF65B86991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F458DC7-0BA4-4F71-9E12-757BF2D57C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B178E2-7E0A-41EC-B5E5-6416D2B5C7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93A492-9C92-4E0B-9A9F-700773C0C867}" type="datetimeFigureOut">
              <a:rPr kumimoji="1" lang="ja-JP" altLang="en-US" smtClean="0"/>
              <a:t>2023/7/26</a:t>
            </a:fld>
            <a:endParaRPr kumimoji="1" lang="ja-JP" altLang="en-US"/>
          </a:p>
        </p:txBody>
      </p:sp>
      <p:sp>
        <p:nvSpPr>
          <p:cNvPr id="5" name="フッター プレースホルダー 4">
            <a:extLst>
              <a:ext uri="{FF2B5EF4-FFF2-40B4-BE49-F238E27FC236}">
                <a16:creationId xmlns:a16="http://schemas.microsoft.com/office/drawing/2014/main" id="{80A692E8-5C6C-44BF-9180-F7AE1F1C8D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794C51A-8C43-4512-98AB-0FA9F96194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3981643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image" Target="../media/image4.jp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1.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7.svg"/><Relationship Id="rId2" Type="http://schemas.openxmlformats.org/officeDocument/2006/relationships/image" Target="../media/image4.jpg"/><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21.sv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2.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3.pn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6.sv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8.pn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6.svg"/><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9.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3.pn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6.sv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32.svg"/><Relationship Id="rId5" Type="http://schemas.openxmlformats.org/officeDocument/2006/relationships/image" Target="../media/image7.png"/><Relationship Id="rId10" Type="http://schemas.openxmlformats.org/officeDocument/2006/relationships/image" Target="../media/image31.png"/><Relationship Id="rId4" Type="http://schemas.openxmlformats.org/officeDocument/2006/relationships/image" Target="../media/image6.svg"/><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23.png"/><Relationship Id="rId4" Type="http://schemas.openxmlformats.org/officeDocument/2006/relationships/image" Target="../media/image35.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3.png"/><Relationship Id="rId7"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2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svg"/><Relationship Id="rId12" Type="http://schemas.openxmlformats.org/officeDocument/2006/relationships/image" Target="../media/image55.png"/><Relationship Id="rId17" Type="http://schemas.openxmlformats.org/officeDocument/2006/relationships/image" Target="../media/image60.svg"/><Relationship Id="rId2" Type="http://schemas.openxmlformats.org/officeDocument/2006/relationships/image" Target="../media/image4.jpg"/><Relationship Id="rId16"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5" Type="http://schemas.openxmlformats.org/officeDocument/2006/relationships/image" Target="../media/image5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 Id="rId1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6.svg"/><Relationship Id="rId4" Type="http://schemas.openxmlformats.org/officeDocument/2006/relationships/image" Target="../media/image48.svg"/><Relationship Id="rId9"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3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192408-EB70-4B9F-8795-280A62A6555D}"/>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ADF1CA49-F46E-4FB0-B75E-AA3E3136DEAC}"/>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708347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F702110-3896-4905-9223-7CFB93E15808}"/>
              </a:ext>
            </a:extLst>
          </p:cNvPr>
          <p:cNvSpPr txBox="1"/>
          <p:nvPr/>
        </p:nvSpPr>
        <p:spPr>
          <a:xfrm>
            <a:off x="152400" y="176200"/>
            <a:ext cx="3416320" cy="523220"/>
          </a:xfrm>
          <a:prstGeom prst="rect">
            <a:avLst/>
          </a:prstGeom>
          <a:noFill/>
        </p:spPr>
        <p:txBody>
          <a:bodyPr wrap="none" rtlCol="0">
            <a:spAutoFit/>
          </a:bodyPr>
          <a:lstStyle/>
          <a:p>
            <a:r>
              <a:rPr kumimoji="1" lang="ja-JP" altLang="en-US" sz="2800" dirty="0"/>
              <a:t>提供する画面の種類</a:t>
            </a:r>
          </a:p>
        </p:txBody>
      </p:sp>
      <p:sp>
        <p:nvSpPr>
          <p:cNvPr id="3" name="正方形/長方形 2">
            <a:extLst>
              <a:ext uri="{FF2B5EF4-FFF2-40B4-BE49-F238E27FC236}">
                <a16:creationId xmlns:a16="http://schemas.microsoft.com/office/drawing/2014/main" id="{A5707CFB-CB81-433A-A298-A2B264C70B6C}"/>
              </a:ext>
            </a:extLst>
          </p:cNvPr>
          <p:cNvSpPr/>
          <p:nvPr/>
        </p:nvSpPr>
        <p:spPr>
          <a:xfrm>
            <a:off x="2554308" y="1143000"/>
            <a:ext cx="1814512" cy="1185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Splash </a:t>
            </a:r>
            <a:r>
              <a:rPr kumimoji="1" lang="ja-JP" altLang="en-US" dirty="0"/>
              <a:t>画面</a:t>
            </a:r>
            <a:endParaRPr kumimoji="1" lang="en-US" altLang="ja-JP" dirty="0"/>
          </a:p>
          <a:p>
            <a:pPr algn="ctr"/>
            <a:r>
              <a:rPr lang="en-US" altLang="ja-JP" dirty="0"/>
              <a:t>(OP </a:t>
            </a:r>
            <a:r>
              <a:rPr lang="ja-JP" altLang="en-US" dirty="0"/>
              <a:t>画面</a:t>
            </a:r>
            <a:r>
              <a:rPr lang="en-US" altLang="ja-JP" dirty="0"/>
              <a:t>)</a:t>
            </a:r>
            <a:endParaRPr kumimoji="1" lang="ja-JP" altLang="en-US" dirty="0"/>
          </a:p>
        </p:txBody>
      </p:sp>
      <p:sp>
        <p:nvSpPr>
          <p:cNvPr id="4" name="正方形/長方形 3">
            <a:extLst>
              <a:ext uri="{FF2B5EF4-FFF2-40B4-BE49-F238E27FC236}">
                <a16:creationId xmlns:a16="http://schemas.microsoft.com/office/drawing/2014/main" id="{A0435609-6A9F-4387-8477-E8C25F113FDB}"/>
              </a:ext>
            </a:extLst>
          </p:cNvPr>
          <p:cNvSpPr/>
          <p:nvPr/>
        </p:nvSpPr>
        <p:spPr>
          <a:xfrm>
            <a:off x="6450032" y="1143000"/>
            <a:ext cx="2136755" cy="1185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アプリ基本画面</a:t>
            </a:r>
            <a:endParaRPr kumimoji="1" lang="ja-JP" altLang="en-US" dirty="0"/>
          </a:p>
        </p:txBody>
      </p:sp>
      <p:sp>
        <p:nvSpPr>
          <p:cNvPr id="5" name="正方形/長方形 4">
            <a:extLst>
              <a:ext uri="{FF2B5EF4-FFF2-40B4-BE49-F238E27FC236}">
                <a16:creationId xmlns:a16="http://schemas.microsoft.com/office/drawing/2014/main" id="{C9A5E5EB-E574-4BE4-B5F8-A3CBC10534D7}"/>
              </a:ext>
            </a:extLst>
          </p:cNvPr>
          <p:cNvSpPr/>
          <p:nvPr/>
        </p:nvSpPr>
        <p:spPr>
          <a:xfrm>
            <a:off x="2393186" y="3593306"/>
            <a:ext cx="2136755" cy="1185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いい</a:t>
            </a:r>
            <a:r>
              <a:rPr kumimoji="1" lang="ja-JP" altLang="en-US" dirty="0" err="1"/>
              <a:t>ね</a:t>
            </a:r>
            <a:r>
              <a:rPr kumimoji="1" lang="ja-JP" altLang="en-US" dirty="0"/>
              <a:t>画面</a:t>
            </a:r>
          </a:p>
        </p:txBody>
      </p:sp>
      <p:sp>
        <p:nvSpPr>
          <p:cNvPr id="6" name="正方形/長方形 5">
            <a:extLst>
              <a:ext uri="{FF2B5EF4-FFF2-40B4-BE49-F238E27FC236}">
                <a16:creationId xmlns:a16="http://schemas.microsoft.com/office/drawing/2014/main" id="{55D3E411-32DB-44FF-8BBB-24DE5FC729B7}"/>
              </a:ext>
            </a:extLst>
          </p:cNvPr>
          <p:cNvSpPr/>
          <p:nvPr/>
        </p:nvSpPr>
        <p:spPr>
          <a:xfrm>
            <a:off x="6450031" y="3593306"/>
            <a:ext cx="2136755" cy="1185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StoreBook</a:t>
            </a:r>
            <a:r>
              <a:rPr kumimoji="1" lang="ja-JP" altLang="en-US" dirty="0"/>
              <a:t>画面</a:t>
            </a:r>
          </a:p>
        </p:txBody>
      </p:sp>
      <p:sp>
        <p:nvSpPr>
          <p:cNvPr id="7" name="テキスト ボックス 6">
            <a:extLst>
              <a:ext uri="{FF2B5EF4-FFF2-40B4-BE49-F238E27FC236}">
                <a16:creationId xmlns:a16="http://schemas.microsoft.com/office/drawing/2014/main" id="{C6B28953-1284-483C-894F-E9FB2B15A1CC}"/>
              </a:ext>
            </a:extLst>
          </p:cNvPr>
          <p:cNvSpPr txBox="1"/>
          <p:nvPr/>
        </p:nvSpPr>
        <p:spPr>
          <a:xfrm>
            <a:off x="3461563" y="5782002"/>
            <a:ext cx="4334841" cy="523220"/>
          </a:xfrm>
          <a:prstGeom prst="rect">
            <a:avLst/>
          </a:prstGeom>
          <a:noFill/>
        </p:spPr>
        <p:txBody>
          <a:bodyPr wrap="none" rtlCol="0">
            <a:spAutoFit/>
          </a:bodyPr>
          <a:lstStyle/>
          <a:p>
            <a:r>
              <a:rPr kumimoji="1" lang="ja-JP" altLang="en-US" sz="2800" dirty="0"/>
              <a:t>以上の</a:t>
            </a:r>
            <a:r>
              <a:rPr lang="en-US" altLang="ja-JP" sz="2800" dirty="0">
                <a:solidFill>
                  <a:srgbClr val="FF0000"/>
                </a:solidFill>
              </a:rPr>
              <a:t>4</a:t>
            </a:r>
            <a:r>
              <a:rPr kumimoji="1" lang="ja-JP" altLang="en-US" sz="2800" dirty="0">
                <a:solidFill>
                  <a:srgbClr val="FF0000"/>
                </a:solidFill>
              </a:rPr>
              <a:t>種類の画面を提供</a:t>
            </a:r>
          </a:p>
        </p:txBody>
      </p:sp>
    </p:spTree>
    <p:extLst>
      <p:ext uri="{BB962C8B-B14F-4D97-AF65-F5344CB8AC3E}">
        <p14:creationId xmlns:p14="http://schemas.microsoft.com/office/powerpoint/2010/main" val="3960224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正方形/長方形 42">
            <a:extLst>
              <a:ext uri="{FF2B5EF4-FFF2-40B4-BE49-F238E27FC236}">
                <a16:creationId xmlns:a16="http://schemas.microsoft.com/office/drawing/2014/main" id="{A9D2A2E7-EE09-48D8-B90E-49E5FE2F59A9}"/>
              </a:ext>
            </a:extLst>
          </p:cNvPr>
          <p:cNvSpPr/>
          <p:nvPr/>
        </p:nvSpPr>
        <p:spPr>
          <a:xfrm>
            <a:off x="8370375" y="676648"/>
            <a:ext cx="3101958" cy="550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2" name="図 1">
            <a:extLst>
              <a:ext uri="{FF2B5EF4-FFF2-40B4-BE49-F238E27FC236}">
                <a16:creationId xmlns:a16="http://schemas.microsoft.com/office/drawing/2014/main" id="{CC1EADC3-B8B7-41EA-97E7-D3A3276C2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8492" y="89784"/>
            <a:ext cx="3385723" cy="6678431"/>
          </a:xfrm>
          <a:prstGeom prst="rect">
            <a:avLst/>
          </a:prstGeom>
        </p:spPr>
      </p:pic>
      <p:sp>
        <p:nvSpPr>
          <p:cNvPr id="9" name="四角形: 角を丸くする 8">
            <a:extLst>
              <a:ext uri="{FF2B5EF4-FFF2-40B4-BE49-F238E27FC236}">
                <a16:creationId xmlns:a16="http://schemas.microsoft.com/office/drawing/2014/main" id="{91A4924A-9C46-42E8-910E-3D55E27B3B03}"/>
              </a:ext>
            </a:extLst>
          </p:cNvPr>
          <p:cNvSpPr/>
          <p:nvPr/>
        </p:nvSpPr>
        <p:spPr>
          <a:xfrm>
            <a:off x="8434777" y="1037168"/>
            <a:ext cx="2313617" cy="220136"/>
          </a:xfrm>
          <a:prstGeom prst="roundRect">
            <a:avLst/>
          </a:prstGeom>
          <a:solidFill>
            <a:schemeClr val="tx1">
              <a:lumMod val="65000"/>
              <a:lumOff val="3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chemeClr val="bg1"/>
                </a:solidFill>
              </a:rPr>
              <a:t>検索</a:t>
            </a:r>
            <a:endParaRPr kumimoji="1" lang="ja-JP" altLang="en-US" sz="1200" dirty="0">
              <a:solidFill>
                <a:schemeClr val="bg1"/>
              </a:solidFill>
            </a:endParaRPr>
          </a:p>
        </p:txBody>
      </p:sp>
      <p:cxnSp>
        <p:nvCxnSpPr>
          <p:cNvPr id="10" name="直線コネクタ 9">
            <a:extLst>
              <a:ext uri="{FF2B5EF4-FFF2-40B4-BE49-F238E27FC236}">
                <a16:creationId xmlns:a16="http://schemas.microsoft.com/office/drawing/2014/main" id="{BB2B0E54-05CF-41B5-8E16-7260909671B9}"/>
              </a:ext>
            </a:extLst>
          </p:cNvPr>
          <p:cNvCxnSpPr/>
          <p:nvPr/>
        </p:nvCxnSpPr>
        <p:spPr>
          <a:xfrm>
            <a:off x="8806409" y="1037168"/>
            <a:ext cx="0" cy="220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グラフィックス 11" descr="信号">
            <a:extLst>
              <a:ext uri="{FF2B5EF4-FFF2-40B4-BE49-F238E27FC236}">
                <a16:creationId xmlns:a16="http://schemas.microsoft.com/office/drawing/2014/main" id="{E5F47C77-8A53-470F-BFC8-17446E4455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3595" y="677336"/>
            <a:ext cx="220136" cy="220136"/>
          </a:xfrm>
          <a:prstGeom prst="rect">
            <a:avLst/>
          </a:prstGeom>
        </p:spPr>
      </p:pic>
      <p:pic>
        <p:nvPicPr>
          <p:cNvPr id="13" name="グラフィックス 12" descr="Wi-Fi">
            <a:extLst>
              <a:ext uri="{FF2B5EF4-FFF2-40B4-BE49-F238E27FC236}">
                <a16:creationId xmlns:a16="http://schemas.microsoft.com/office/drawing/2014/main" id="{1825CEF3-C71F-4750-A287-0977E007C3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49827" y="651939"/>
            <a:ext cx="284872" cy="284872"/>
          </a:xfrm>
          <a:prstGeom prst="rect">
            <a:avLst/>
          </a:prstGeom>
        </p:spPr>
      </p:pic>
      <p:pic>
        <p:nvPicPr>
          <p:cNvPr id="14" name="グラフィックス 13" descr="フル充電">
            <a:extLst>
              <a:ext uri="{FF2B5EF4-FFF2-40B4-BE49-F238E27FC236}">
                <a16:creationId xmlns:a16="http://schemas.microsoft.com/office/drawing/2014/main" id="{B417B704-910A-48AF-9940-EDDEAEA87A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1633" y="651939"/>
            <a:ext cx="270930" cy="270930"/>
          </a:xfrm>
          <a:prstGeom prst="rect">
            <a:avLst/>
          </a:prstGeom>
        </p:spPr>
      </p:pic>
      <p:sp>
        <p:nvSpPr>
          <p:cNvPr id="15" name="テキスト ボックス 14">
            <a:extLst>
              <a:ext uri="{FF2B5EF4-FFF2-40B4-BE49-F238E27FC236}">
                <a16:creationId xmlns:a16="http://schemas.microsoft.com/office/drawing/2014/main" id="{2105D980-BA95-4FBC-98F5-892B90D80858}"/>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solidFill>
                  <a:schemeClr val="bg1"/>
                </a:solidFill>
                <a:latin typeface="Bodoni MT Black" panose="02070A03080606020203" pitchFamily="18" charset="0"/>
                <a:ea typeface="BIZ UDPゴシック" panose="020B0400000000000000" pitchFamily="50" charset="-128"/>
              </a:rPr>
              <a:t>11:30</a:t>
            </a:r>
            <a:endParaRPr kumimoji="1" lang="ja-JP" altLang="en-US" sz="1000" dirty="0">
              <a:solidFill>
                <a:schemeClr val="bg1"/>
              </a:solidFill>
              <a:latin typeface="Bodoni MT Black" panose="02070A03080606020203" pitchFamily="18" charset="0"/>
              <a:ea typeface="BIZ UDPゴシック" panose="020B0400000000000000" pitchFamily="50" charset="-128"/>
            </a:endParaRPr>
          </a:p>
        </p:txBody>
      </p:sp>
      <p:sp>
        <p:nvSpPr>
          <p:cNvPr id="19" name="フローチャート: 端子 18">
            <a:extLst>
              <a:ext uri="{FF2B5EF4-FFF2-40B4-BE49-F238E27FC236}">
                <a16:creationId xmlns:a16="http://schemas.microsoft.com/office/drawing/2014/main" id="{66A18E03-F645-43FB-A5F9-360C6F346B0A}"/>
              </a:ext>
            </a:extLst>
          </p:cNvPr>
          <p:cNvSpPr/>
          <p:nvPr/>
        </p:nvSpPr>
        <p:spPr>
          <a:xfrm>
            <a:off x="8505050" y="1627379"/>
            <a:ext cx="1066799" cy="385232"/>
          </a:xfrm>
          <a:prstGeom prst="flowChartTerminator">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今日の</a:t>
            </a:r>
            <a:endParaRPr lang="en-US" altLang="ja-JP" sz="1200" dirty="0"/>
          </a:p>
          <a:p>
            <a:pPr algn="ctr"/>
            <a:r>
              <a:rPr lang="ja-JP" altLang="en-US" sz="1200" dirty="0"/>
              <a:t>おすすめ</a:t>
            </a:r>
            <a:endParaRPr kumimoji="1" lang="ja-JP" altLang="en-US" sz="1200" dirty="0"/>
          </a:p>
        </p:txBody>
      </p:sp>
      <p:sp>
        <p:nvSpPr>
          <p:cNvPr id="20" name="フローチャート: 端子 19">
            <a:extLst>
              <a:ext uri="{FF2B5EF4-FFF2-40B4-BE49-F238E27FC236}">
                <a16:creationId xmlns:a16="http://schemas.microsoft.com/office/drawing/2014/main" id="{8C019083-C419-4CA6-BD35-5875089941E3}"/>
              </a:ext>
            </a:extLst>
          </p:cNvPr>
          <p:cNvSpPr/>
          <p:nvPr/>
        </p:nvSpPr>
        <p:spPr>
          <a:xfrm>
            <a:off x="9636251" y="1627379"/>
            <a:ext cx="758573" cy="385232"/>
          </a:xfrm>
          <a:prstGeom prst="flowChartTerminator">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新着</a:t>
            </a:r>
          </a:p>
        </p:txBody>
      </p:sp>
      <p:sp>
        <p:nvSpPr>
          <p:cNvPr id="21" name="フローチャート: 端子 20">
            <a:extLst>
              <a:ext uri="{FF2B5EF4-FFF2-40B4-BE49-F238E27FC236}">
                <a16:creationId xmlns:a16="http://schemas.microsoft.com/office/drawing/2014/main" id="{97101715-955B-4C58-ACE0-03A90AE84B3D}"/>
              </a:ext>
            </a:extLst>
          </p:cNvPr>
          <p:cNvSpPr/>
          <p:nvPr/>
        </p:nvSpPr>
        <p:spPr>
          <a:xfrm>
            <a:off x="10463989" y="1605086"/>
            <a:ext cx="758574" cy="385232"/>
          </a:xfrm>
          <a:prstGeom prst="flowChartTerminator">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pic>
        <p:nvPicPr>
          <p:cNvPr id="28" name="グラフィックス 27" descr="拡大鏡">
            <a:extLst>
              <a:ext uri="{FF2B5EF4-FFF2-40B4-BE49-F238E27FC236}">
                <a16:creationId xmlns:a16="http://schemas.microsoft.com/office/drawing/2014/main" id="{120835A4-85CD-44B2-919D-E1A89CB2F2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8530723" y="1040850"/>
            <a:ext cx="220137" cy="220137"/>
          </a:xfrm>
          <a:prstGeom prst="rect">
            <a:avLst/>
          </a:prstGeom>
        </p:spPr>
      </p:pic>
      <p:sp>
        <p:nvSpPr>
          <p:cNvPr id="31" name="楕円 30">
            <a:extLst>
              <a:ext uri="{FF2B5EF4-FFF2-40B4-BE49-F238E27FC236}">
                <a16:creationId xmlns:a16="http://schemas.microsoft.com/office/drawing/2014/main" id="{6B596B39-9E0A-4C64-B5BF-44229309E867}"/>
              </a:ext>
            </a:extLst>
          </p:cNvPr>
          <p:cNvSpPr/>
          <p:nvPr/>
        </p:nvSpPr>
        <p:spPr>
          <a:xfrm>
            <a:off x="10950282" y="986850"/>
            <a:ext cx="320163" cy="310355"/>
          </a:xfrm>
          <a:prstGeom prst="ellipse">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30" name="グラフィックス 29" descr="本">
            <a:extLst>
              <a:ext uri="{FF2B5EF4-FFF2-40B4-BE49-F238E27FC236}">
                <a16:creationId xmlns:a16="http://schemas.microsoft.com/office/drawing/2014/main" id="{9EBCDAA5-9944-4DAC-B79C-4025803188F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77718" y="1002288"/>
            <a:ext cx="259435" cy="259435"/>
          </a:xfrm>
          <a:prstGeom prst="rect">
            <a:avLst/>
          </a:prstGeom>
        </p:spPr>
      </p:pic>
      <p:sp>
        <p:nvSpPr>
          <p:cNvPr id="33" name="正方形/長方形 32">
            <a:extLst>
              <a:ext uri="{FF2B5EF4-FFF2-40B4-BE49-F238E27FC236}">
                <a16:creationId xmlns:a16="http://schemas.microsoft.com/office/drawing/2014/main" id="{8185CA8C-2149-4491-9EE9-F78CD41A5B62}"/>
              </a:ext>
            </a:extLst>
          </p:cNvPr>
          <p:cNvSpPr/>
          <p:nvPr/>
        </p:nvSpPr>
        <p:spPr>
          <a:xfrm>
            <a:off x="8434777" y="2723104"/>
            <a:ext cx="311078" cy="2311808"/>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42" name="正方形/長方形 41">
            <a:extLst>
              <a:ext uri="{FF2B5EF4-FFF2-40B4-BE49-F238E27FC236}">
                <a16:creationId xmlns:a16="http://schemas.microsoft.com/office/drawing/2014/main" id="{711B3053-35E9-47EC-8B52-3AEF9FD36A50}"/>
              </a:ext>
            </a:extLst>
          </p:cNvPr>
          <p:cNvSpPr/>
          <p:nvPr/>
        </p:nvSpPr>
        <p:spPr>
          <a:xfrm>
            <a:off x="11059907" y="2723104"/>
            <a:ext cx="311078" cy="2311808"/>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pic>
        <p:nvPicPr>
          <p:cNvPr id="27" name="図 26">
            <a:extLst>
              <a:ext uri="{FF2B5EF4-FFF2-40B4-BE49-F238E27FC236}">
                <a16:creationId xmlns:a16="http://schemas.microsoft.com/office/drawing/2014/main" id="{45C183EA-8F80-449E-BE14-48DED71DF789}"/>
              </a:ext>
            </a:extLst>
          </p:cNvPr>
          <p:cNvPicPr>
            <a:picLocks noChangeAspect="1"/>
          </p:cNvPicPr>
          <p:nvPr/>
        </p:nvPicPr>
        <p:blipFill rotWithShape="1">
          <a:blip r:embed="rId13"/>
          <a:srcRect l="5514" r="6698"/>
          <a:stretch/>
        </p:blipFill>
        <p:spPr>
          <a:xfrm>
            <a:off x="8759191" y="2566659"/>
            <a:ext cx="2300716" cy="2139150"/>
          </a:xfrm>
          <a:prstGeom prst="rect">
            <a:avLst/>
          </a:prstGeom>
        </p:spPr>
      </p:pic>
      <p:sp>
        <p:nvSpPr>
          <p:cNvPr id="34" name="正方形/長方形 33">
            <a:extLst>
              <a:ext uri="{FF2B5EF4-FFF2-40B4-BE49-F238E27FC236}">
                <a16:creationId xmlns:a16="http://schemas.microsoft.com/office/drawing/2014/main" id="{BC8A728A-FF26-4077-9875-155403410C04}"/>
              </a:ext>
            </a:extLst>
          </p:cNvPr>
          <p:cNvSpPr/>
          <p:nvPr/>
        </p:nvSpPr>
        <p:spPr>
          <a:xfrm>
            <a:off x="8759191" y="4705808"/>
            <a:ext cx="2300716" cy="514351"/>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B</a:t>
            </a:r>
            <a:endParaRPr kumimoji="1" lang="ja-JP" altLang="en-US" dirty="0">
              <a:solidFill>
                <a:schemeClr val="bg1"/>
              </a:solidFill>
            </a:endParaRPr>
          </a:p>
        </p:txBody>
      </p:sp>
      <p:sp>
        <p:nvSpPr>
          <p:cNvPr id="29" name="テキスト ボックス 28">
            <a:extLst>
              <a:ext uri="{FF2B5EF4-FFF2-40B4-BE49-F238E27FC236}">
                <a16:creationId xmlns:a16="http://schemas.microsoft.com/office/drawing/2014/main" id="{E3757880-6C86-4BAA-B2B8-FDE88C76D3C2}"/>
              </a:ext>
            </a:extLst>
          </p:cNvPr>
          <p:cNvSpPr txBox="1"/>
          <p:nvPr/>
        </p:nvSpPr>
        <p:spPr>
          <a:xfrm>
            <a:off x="152400" y="176200"/>
            <a:ext cx="1620957" cy="523220"/>
          </a:xfrm>
          <a:prstGeom prst="rect">
            <a:avLst/>
          </a:prstGeom>
          <a:noFill/>
        </p:spPr>
        <p:txBody>
          <a:bodyPr wrap="none" rtlCol="0">
            <a:spAutoFit/>
          </a:bodyPr>
          <a:lstStyle/>
          <a:p>
            <a:r>
              <a:rPr kumimoji="1" lang="ja-JP" altLang="en-US" sz="2800" dirty="0"/>
              <a:t>基本画面</a:t>
            </a:r>
          </a:p>
        </p:txBody>
      </p:sp>
      <p:sp>
        <p:nvSpPr>
          <p:cNvPr id="35" name="テキスト ボックス 34">
            <a:extLst>
              <a:ext uri="{FF2B5EF4-FFF2-40B4-BE49-F238E27FC236}">
                <a16:creationId xmlns:a16="http://schemas.microsoft.com/office/drawing/2014/main" id="{3C0E4CEA-E66B-49F7-A273-A12C7D8A400F}"/>
              </a:ext>
            </a:extLst>
          </p:cNvPr>
          <p:cNvSpPr txBox="1"/>
          <p:nvPr/>
        </p:nvSpPr>
        <p:spPr>
          <a:xfrm>
            <a:off x="152400" y="579358"/>
            <a:ext cx="5760624" cy="6278642"/>
          </a:xfrm>
          <a:prstGeom prst="rect">
            <a:avLst/>
          </a:prstGeom>
          <a:noFill/>
        </p:spPr>
        <p:txBody>
          <a:bodyPr wrap="square" rtlCol="0">
            <a:spAutoFit/>
          </a:bodyPr>
          <a:lstStyle/>
          <a:p>
            <a:endParaRPr lang="en-US" altLang="ja-JP" sz="2400" dirty="0"/>
          </a:p>
          <a:p>
            <a:r>
              <a:rPr lang="ja-JP" altLang="en-US" sz="2400" dirty="0"/>
              <a:t>アプリの基本となる画面</a:t>
            </a:r>
            <a:endParaRPr lang="en-US" altLang="ja-JP" sz="2400" dirty="0"/>
          </a:p>
          <a:p>
            <a:r>
              <a:rPr lang="ja-JP" altLang="en-US" sz="2400" dirty="0"/>
              <a:t>関連する情報群</a:t>
            </a:r>
            <a:r>
              <a:rPr lang="en-US" altLang="ja-JP" sz="2400" dirty="0"/>
              <a:t>: </a:t>
            </a:r>
            <a:r>
              <a:rPr lang="ja-JP" altLang="en-US" sz="2400" dirty="0"/>
              <a:t>情報群</a:t>
            </a:r>
            <a:r>
              <a:rPr lang="en-US" altLang="ja-JP" sz="2400" dirty="0"/>
              <a:t>B</a:t>
            </a:r>
            <a:r>
              <a:rPr lang="ja-JP" altLang="en-US" sz="2400" dirty="0" err="1"/>
              <a:t>、</a:t>
            </a:r>
            <a:r>
              <a:rPr lang="ja-JP" altLang="en-US" sz="2400" dirty="0"/>
              <a:t>情報群</a:t>
            </a:r>
            <a:r>
              <a:rPr lang="en-US" altLang="ja-JP" sz="2400" dirty="0"/>
              <a:t>C</a:t>
            </a:r>
          </a:p>
          <a:p>
            <a:r>
              <a:rPr lang="ja-JP" altLang="en-US" sz="2400" dirty="0"/>
              <a:t>提供する機能</a:t>
            </a:r>
            <a:r>
              <a:rPr lang="en-US" altLang="ja-JP" sz="2400" dirty="0"/>
              <a:t>:</a:t>
            </a:r>
          </a:p>
          <a:p>
            <a:endParaRPr lang="en-US" altLang="ja-JP" sz="2400" dirty="0"/>
          </a:p>
          <a:p>
            <a:r>
              <a:rPr lang="ja-JP" altLang="en-US" sz="2400" dirty="0"/>
              <a:t>・検索機能</a:t>
            </a:r>
            <a:endParaRPr lang="en-US" altLang="ja-JP" sz="2400" dirty="0"/>
          </a:p>
          <a:p>
            <a:endParaRPr lang="en-US" altLang="ja-JP" sz="2400" dirty="0"/>
          </a:p>
          <a:p>
            <a:r>
              <a:rPr lang="ja-JP" altLang="en-US" sz="2400" dirty="0"/>
              <a:t>・</a:t>
            </a:r>
            <a:r>
              <a:rPr lang="en-US" altLang="ja-JP" sz="2400" dirty="0"/>
              <a:t>Store Book</a:t>
            </a:r>
            <a:r>
              <a:rPr lang="ja-JP" altLang="en-US" sz="2400" dirty="0"/>
              <a:t>画面に移行ボタン</a:t>
            </a:r>
            <a:endParaRPr lang="en-US" altLang="ja-JP" sz="2400" dirty="0"/>
          </a:p>
          <a:p>
            <a:endParaRPr lang="en-US" altLang="ja-JP" sz="2400" dirty="0"/>
          </a:p>
          <a:p>
            <a:r>
              <a:rPr lang="ja-JP" altLang="en-US" sz="2400" dirty="0"/>
              <a:t>・いい</a:t>
            </a:r>
            <a:r>
              <a:rPr lang="ja-JP" altLang="en-US" sz="2400" dirty="0" err="1"/>
              <a:t>ね</a:t>
            </a:r>
            <a:r>
              <a:rPr lang="ja-JP" altLang="en-US" sz="2400" dirty="0"/>
              <a:t>画面に移行ボタン</a:t>
            </a:r>
            <a:endParaRPr lang="en-US" altLang="ja-JP" sz="2400" dirty="0"/>
          </a:p>
          <a:p>
            <a:endParaRPr lang="en-US" altLang="ja-JP" sz="2400" dirty="0"/>
          </a:p>
          <a:p>
            <a:r>
              <a:rPr lang="ja-JP" altLang="en-US" sz="2400" dirty="0"/>
              <a:t>・カード整列ボタン</a:t>
            </a:r>
            <a:endParaRPr lang="en-US" altLang="ja-JP" sz="2400" dirty="0"/>
          </a:p>
          <a:p>
            <a:endParaRPr lang="en-US" altLang="ja-JP" sz="2400" dirty="0"/>
          </a:p>
          <a:p>
            <a:r>
              <a:rPr lang="ja-JP" altLang="en-US" sz="2400" dirty="0"/>
              <a:t>・カード表示機能</a:t>
            </a:r>
            <a:endParaRPr lang="en-US" altLang="ja-JP" sz="2400" dirty="0"/>
          </a:p>
          <a:p>
            <a:endParaRPr lang="en-US" altLang="ja-JP" sz="2400" dirty="0"/>
          </a:p>
          <a:p>
            <a:r>
              <a:rPr lang="ja-JP" altLang="en-US" sz="2400" dirty="0"/>
              <a:t>・いい</a:t>
            </a:r>
            <a:r>
              <a:rPr lang="ja-JP" altLang="en-US" sz="2400" dirty="0" err="1"/>
              <a:t>ね</a:t>
            </a:r>
            <a:r>
              <a:rPr lang="ja-JP" altLang="en-US" sz="2400" dirty="0"/>
              <a:t>機能</a:t>
            </a:r>
            <a:endParaRPr lang="en-US" altLang="ja-JP" sz="2400" dirty="0"/>
          </a:p>
          <a:p>
            <a:endParaRPr kumimoji="1" lang="ja-JP" altLang="en-US" dirty="0"/>
          </a:p>
        </p:txBody>
      </p:sp>
      <p:pic>
        <p:nvPicPr>
          <p:cNvPr id="3" name="図 2">
            <a:extLst>
              <a:ext uri="{FF2B5EF4-FFF2-40B4-BE49-F238E27FC236}">
                <a16:creationId xmlns:a16="http://schemas.microsoft.com/office/drawing/2014/main" id="{18DB3474-83E6-48FF-B602-3AD43766055C}"/>
              </a:ext>
            </a:extLst>
          </p:cNvPr>
          <p:cNvPicPr>
            <a:picLocks noChangeAspect="1"/>
          </p:cNvPicPr>
          <p:nvPr/>
        </p:nvPicPr>
        <p:blipFill>
          <a:blip r:embed="rId14"/>
          <a:stretch>
            <a:fillRect/>
          </a:stretch>
        </p:blipFill>
        <p:spPr>
          <a:xfrm>
            <a:off x="2223974" y="2304711"/>
            <a:ext cx="3089168" cy="523895"/>
          </a:xfrm>
          <a:prstGeom prst="rect">
            <a:avLst/>
          </a:prstGeom>
        </p:spPr>
      </p:pic>
      <p:pic>
        <p:nvPicPr>
          <p:cNvPr id="4" name="図 3">
            <a:extLst>
              <a:ext uri="{FF2B5EF4-FFF2-40B4-BE49-F238E27FC236}">
                <a16:creationId xmlns:a16="http://schemas.microsoft.com/office/drawing/2014/main" id="{BEEB9DA7-41CE-463B-BC74-2EC39635396D}"/>
              </a:ext>
            </a:extLst>
          </p:cNvPr>
          <p:cNvPicPr>
            <a:picLocks noChangeAspect="1"/>
          </p:cNvPicPr>
          <p:nvPr/>
        </p:nvPicPr>
        <p:blipFill>
          <a:blip r:embed="rId15"/>
          <a:stretch>
            <a:fillRect/>
          </a:stretch>
        </p:blipFill>
        <p:spPr>
          <a:xfrm>
            <a:off x="6235414" y="3106638"/>
            <a:ext cx="666150" cy="647647"/>
          </a:xfrm>
          <a:prstGeom prst="rect">
            <a:avLst/>
          </a:prstGeom>
        </p:spPr>
      </p:pic>
      <p:pic>
        <p:nvPicPr>
          <p:cNvPr id="6" name="図 5">
            <a:extLst>
              <a:ext uri="{FF2B5EF4-FFF2-40B4-BE49-F238E27FC236}">
                <a16:creationId xmlns:a16="http://schemas.microsoft.com/office/drawing/2014/main" id="{32439C2E-40B6-4E51-B7D2-B2A8FEEEE45A}"/>
              </a:ext>
            </a:extLst>
          </p:cNvPr>
          <p:cNvPicPr>
            <a:picLocks noChangeAspect="1"/>
          </p:cNvPicPr>
          <p:nvPr/>
        </p:nvPicPr>
        <p:blipFill rotWithShape="1">
          <a:blip r:embed="rId16"/>
          <a:srcRect r="29185"/>
          <a:stretch/>
        </p:blipFill>
        <p:spPr>
          <a:xfrm>
            <a:off x="5447958" y="4713062"/>
            <a:ext cx="1916172" cy="662668"/>
          </a:xfrm>
          <a:prstGeom prst="rect">
            <a:avLst/>
          </a:prstGeom>
        </p:spPr>
      </p:pic>
      <p:pic>
        <p:nvPicPr>
          <p:cNvPr id="7" name="図 6">
            <a:extLst>
              <a:ext uri="{FF2B5EF4-FFF2-40B4-BE49-F238E27FC236}">
                <a16:creationId xmlns:a16="http://schemas.microsoft.com/office/drawing/2014/main" id="{9D4D3DB9-7E13-46FA-81CB-B62C2D733A52}"/>
              </a:ext>
            </a:extLst>
          </p:cNvPr>
          <p:cNvPicPr>
            <a:picLocks noChangeAspect="1"/>
          </p:cNvPicPr>
          <p:nvPr/>
        </p:nvPicPr>
        <p:blipFill>
          <a:blip r:embed="rId17"/>
          <a:stretch>
            <a:fillRect/>
          </a:stretch>
        </p:blipFill>
        <p:spPr>
          <a:xfrm>
            <a:off x="3529165" y="5375730"/>
            <a:ext cx="1471760" cy="1423842"/>
          </a:xfrm>
          <a:prstGeom prst="rect">
            <a:avLst/>
          </a:prstGeom>
        </p:spPr>
      </p:pic>
      <p:pic>
        <p:nvPicPr>
          <p:cNvPr id="36" name="グラフィックス 35" descr="ハート">
            <a:extLst>
              <a:ext uri="{FF2B5EF4-FFF2-40B4-BE49-F238E27FC236}">
                <a16:creationId xmlns:a16="http://schemas.microsoft.com/office/drawing/2014/main" id="{E11BABC4-30DD-44BD-8A90-F1C7355FE4A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613552" y="1581628"/>
            <a:ext cx="459448" cy="459448"/>
          </a:xfrm>
          <a:prstGeom prst="rect">
            <a:avLst/>
          </a:prstGeom>
        </p:spPr>
      </p:pic>
      <p:pic>
        <p:nvPicPr>
          <p:cNvPr id="8" name="図 7">
            <a:extLst>
              <a:ext uri="{FF2B5EF4-FFF2-40B4-BE49-F238E27FC236}">
                <a16:creationId xmlns:a16="http://schemas.microsoft.com/office/drawing/2014/main" id="{DE44D0E1-7915-4DAF-A781-F8A81904ED20}"/>
              </a:ext>
            </a:extLst>
          </p:cNvPr>
          <p:cNvPicPr>
            <a:picLocks noChangeAspect="1"/>
          </p:cNvPicPr>
          <p:nvPr/>
        </p:nvPicPr>
        <p:blipFill>
          <a:blip r:embed="rId20"/>
          <a:stretch>
            <a:fillRect/>
          </a:stretch>
        </p:blipFill>
        <p:spPr>
          <a:xfrm>
            <a:off x="6014372" y="3832835"/>
            <a:ext cx="1108234" cy="785839"/>
          </a:xfrm>
          <a:prstGeom prst="rect">
            <a:avLst/>
          </a:prstGeom>
        </p:spPr>
      </p:pic>
    </p:spTree>
    <p:extLst>
      <p:ext uri="{BB962C8B-B14F-4D97-AF65-F5344CB8AC3E}">
        <p14:creationId xmlns:p14="http://schemas.microsoft.com/office/powerpoint/2010/main" val="835431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9051CAE-2514-421A-A986-1E58F0B02E2B}"/>
              </a:ext>
            </a:extLst>
          </p:cNvPr>
          <p:cNvSpPr txBox="1"/>
          <p:nvPr/>
        </p:nvSpPr>
        <p:spPr>
          <a:xfrm>
            <a:off x="152400" y="176200"/>
            <a:ext cx="2698175" cy="523220"/>
          </a:xfrm>
          <a:prstGeom prst="rect">
            <a:avLst/>
          </a:prstGeom>
          <a:noFill/>
        </p:spPr>
        <p:txBody>
          <a:bodyPr wrap="none" rtlCol="0">
            <a:spAutoFit/>
          </a:bodyPr>
          <a:lstStyle/>
          <a:p>
            <a:r>
              <a:rPr kumimoji="1" lang="ja-JP" altLang="en-US" sz="2800" dirty="0"/>
              <a:t>カードについて</a:t>
            </a:r>
          </a:p>
        </p:txBody>
      </p:sp>
      <p:pic>
        <p:nvPicPr>
          <p:cNvPr id="3" name="図 2">
            <a:extLst>
              <a:ext uri="{FF2B5EF4-FFF2-40B4-BE49-F238E27FC236}">
                <a16:creationId xmlns:a16="http://schemas.microsoft.com/office/drawing/2014/main" id="{19B33E3C-0F36-43D4-BC5F-D277655FB5F6}"/>
              </a:ext>
            </a:extLst>
          </p:cNvPr>
          <p:cNvPicPr>
            <a:picLocks noChangeAspect="1"/>
          </p:cNvPicPr>
          <p:nvPr/>
        </p:nvPicPr>
        <p:blipFill>
          <a:blip r:embed="rId2"/>
          <a:stretch>
            <a:fillRect/>
          </a:stretch>
        </p:blipFill>
        <p:spPr>
          <a:xfrm>
            <a:off x="8658376" y="1428082"/>
            <a:ext cx="3175881" cy="3072480"/>
          </a:xfrm>
          <a:prstGeom prst="rect">
            <a:avLst/>
          </a:prstGeom>
        </p:spPr>
      </p:pic>
      <p:sp>
        <p:nvSpPr>
          <p:cNvPr id="4" name="テキスト ボックス 3">
            <a:extLst>
              <a:ext uri="{FF2B5EF4-FFF2-40B4-BE49-F238E27FC236}">
                <a16:creationId xmlns:a16="http://schemas.microsoft.com/office/drawing/2014/main" id="{D7913E68-51B2-4A55-AB7F-417C12E20141}"/>
              </a:ext>
            </a:extLst>
          </p:cNvPr>
          <p:cNvSpPr txBox="1"/>
          <p:nvPr/>
        </p:nvSpPr>
        <p:spPr>
          <a:xfrm>
            <a:off x="159762" y="1913857"/>
            <a:ext cx="7534275" cy="3046988"/>
          </a:xfrm>
          <a:prstGeom prst="rect">
            <a:avLst/>
          </a:prstGeom>
          <a:noFill/>
        </p:spPr>
        <p:txBody>
          <a:bodyPr wrap="square" rtlCol="0">
            <a:spAutoFit/>
          </a:bodyPr>
          <a:lstStyle/>
          <a:p>
            <a:r>
              <a:rPr kumimoji="1" lang="ja-JP" altLang="en-US" sz="2400" dirty="0"/>
              <a:t>このアプリのメイン機能</a:t>
            </a:r>
            <a:endParaRPr kumimoji="1" lang="en-US" altLang="ja-JP" sz="2400" dirty="0"/>
          </a:p>
          <a:p>
            <a:r>
              <a:rPr lang="ja-JP" altLang="en-US" sz="2400" dirty="0"/>
              <a:t>カードを用いて画面に情報を表示する</a:t>
            </a:r>
            <a:endParaRPr lang="en-US" altLang="ja-JP" sz="2400" dirty="0"/>
          </a:p>
          <a:p>
            <a:endParaRPr kumimoji="1" lang="en-US" altLang="ja-JP" sz="2400" dirty="0"/>
          </a:p>
          <a:p>
            <a:r>
              <a:rPr kumimoji="1" lang="ja-JP" altLang="en-US" sz="2400" dirty="0"/>
              <a:t>カードは左にフリックすると次のカードに切り替わる</a:t>
            </a:r>
            <a:endParaRPr kumimoji="1" lang="en-US" altLang="ja-JP" sz="2400" dirty="0"/>
          </a:p>
          <a:p>
            <a:endParaRPr lang="en-US" altLang="ja-JP" sz="2400" dirty="0"/>
          </a:p>
          <a:p>
            <a:r>
              <a:rPr kumimoji="1" lang="ja-JP" altLang="en-US" sz="2400" dirty="0"/>
              <a:t>カードは右にフリックすると前のカードに切り替わる</a:t>
            </a:r>
            <a:endParaRPr kumimoji="1" lang="en-US" altLang="ja-JP" sz="2400" dirty="0"/>
          </a:p>
          <a:p>
            <a:endParaRPr lang="en-US" altLang="ja-JP" sz="2400" dirty="0"/>
          </a:p>
          <a:p>
            <a:r>
              <a:rPr kumimoji="1" lang="ja-JP" altLang="en-US" sz="2400" dirty="0"/>
              <a:t>カードをタップすると裏面に切り替わる</a:t>
            </a:r>
            <a:endParaRPr kumimoji="1" lang="en-US" altLang="ja-JP" sz="2400" dirty="0"/>
          </a:p>
        </p:txBody>
      </p:sp>
    </p:spTree>
    <p:extLst>
      <p:ext uri="{BB962C8B-B14F-4D97-AF65-F5344CB8AC3E}">
        <p14:creationId xmlns:p14="http://schemas.microsoft.com/office/powerpoint/2010/main" val="2997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8097803-C4E6-436A-8F03-A372182EF7E0}"/>
              </a:ext>
            </a:extLst>
          </p:cNvPr>
          <p:cNvSpPr txBox="1"/>
          <p:nvPr/>
        </p:nvSpPr>
        <p:spPr>
          <a:xfrm>
            <a:off x="152399" y="176200"/>
            <a:ext cx="5534025" cy="523220"/>
          </a:xfrm>
          <a:prstGeom prst="rect">
            <a:avLst/>
          </a:prstGeom>
          <a:noFill/>
        </p:spPr>
        <p:txBody>
          <a:bodyPr wrap="square" rtlCol="0">
            <a:spAutoFit/>
          </a:bodyPr>
          <a:lstStyle/>
          <a:p>
            <a:r>
              <a:rPr kumimoji="1" lang="ja-JP" altLang="en-US" sz="2800" dirty="0"/>
              <a:t>カードレイアウト</a:t>
            </a:r>
          </a:p>
        </p:txBody>
      </p:sp>
      <p:sp>
        <p:nvSpPr>
          <p:cNvPr id="3" name="正方形/長方形 2">
            <a:extLst>
              <a:ext uri="{FF2B5EF4-FFF2-40B4-BE49-F238E27FC236}">
                <a16:creationId xmlns:a16="http://schemas.microsoft.com/office/drawing/2014/main" id="{6168B648-F68F-4757-8071-01E023F1398F}"/>
              </a:ext>
            </a:extLst>
          </p:cNvPr>
          <p:cNvSpPr/>
          <p:nvPr/>
        </p:nvSpPr>
        <p:spPr>
          <a:xfrm>
            <a:off x="573404" y="4709673"/>
            <a:ext cx="3811165" cy="852029"/>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dirty="0">
                <a:solidFill>
                  <a:schemeClr val="bg1"/>
                </a:solidFill>
              </a:rPr>
              <a:t>店舗名</a:t>
            </a:r>
            <a:endParaRPr kumimoji="1" lang="en-US" altLang="ja-JP" dirty="0">
              <a:solidFill>
                <a:schemeClr val="bg1"/>
              </a:solidFill>
            </a:endParaRPr>
          </a:p>
        </p:txBody>
      </p:sp>
      <p:pic>
        <p:nvPicPr>
          <p:cNvPr id="4" name="図 3">
            <a:extLst>
              <a:ext uri="{FF2B5EF4-FFF2-40B4-BE49-F238E27FC236}">
                <a16:creationId xmlns:a16="http://schemas.microsoft.com/office/drawing/2014/main" id="{3037B781-65FF-49B3-A2B8-13216114C163}"/>
              </a:ext>
            </a:extLst>
          </p:cNvPr>
          <p:cNvPicPr>
            <a:picLocks noChangeAspect="1"/>
          </p:cNvPicPr>
          <p:nvPr/>
        </p:nvPicPr>
        <p:blipFill rotWithShape="1">
          <a:blip r:embed="rId2"/>
          <a:srcRect b="4523"/>
          <a:stretch/>
        </p:blipFill>
        <p:spPr>
          <a:xfrm>
            <a:off x="573404" y="1145606"/>
            <a:ext cx="3833257" cy="3564067"/>
          </a:xfrm>
          <a:prstGeom prst="rect">
            <a:avLst/>
          </a:prstGeom>
        </p:spPr>
      </p:pic>
      <p:sp>
        <p:nvSpPr>
          <p:cNvPr id="5" name="テキスト ボックス 4">
            <a:extLst>
              <a:ext uri="{FF2B5EF4-FFF2-40B4-BE49-F238E27FC236}">
                <a16:creationId xmlns:a16="http://schemas.microsoft.com/office/drawing/2014/main" id="{C8C51398-2782-4B4E-BEC6-E68EBE31A463}"/>
              </a:ext>
            </a:extLst>
          </p:cNvPr>
          <p:cNvSpPr txBox="1"/>
          <p:nvPr/>
        </p:nvSpPr>
        <p:spPr>
          <a:xfrm>
            <a:off x="1994730" y="6047477"/>
            <a:ext cx="495302" cy="461665"/>
          </a:xfrm>
          <a:prstGeom prst="rect">
            <a:avLst/>
          </a:prstGeom>
          <a:noFill/>
        </p:spPr>
        <p:txBody>
          <a:bodyPr wrap="square" rtlCol="0">
            <a:spAutoFit/>
          </a:bodyPr>
          <a:lstStyle/>
          <a:p>
            <a:r>
              <a:rPr lang="ja-JP" altLang="en-US" sz="2400" dirty="0"/>
              <a:t>表</a:t>
            </a:r>
            <a:endParaRPr kumimoji="1" lang="ja-JP" altLang="en-US" sz="2400" dirty="0"/>
          </a:p>
        </p:txBody>
      </p:sp>
      <p:sp>
        <p:nvSpPr>
          <p:cNvPr id="6" name="テキスト ボックス 5">
            <a:extLst>
              <a:ext uri="{FF2B5EF4-FFF2-40B4-BE49-F238E27FC236}">
                <a16:creationId xmlns:a16="http://schemas.microsoft.com/office/drawing/2014/main" id="{4EE399E8-92EC-45D7-A9D1-579C49ACA478}"/>
              </a:ext>
            </a:extLst>
          </p:cNvPr>
          <p:cNvSpPr txBox="1"/>
          <p:nvPr/>
        </p:nvSpPr>
        <p:spPr>
          <a:xfrm>
            <a:off x="8619368" y="6047477"/>
            <a:ext cx="495302" cy="461665"/>
          </a:xfrm>
          <a:prstGeom prst="rect">
            <a:avLst/>
          </a:prstGeom>
          <a:noFill/>
        </p:spPr>
        <p:txBody>
          <a:bodyPr wrap="square" rtlCol="0">
            <a:spAutoFit/>
          </a:bodyPr>
          <a:lstStyle/>
          <a:p>
            <a:r>
              <a:rPr lang="ja-JP" altLang="en-US" sz="2400" dirty="0"/>
              <a:t>裏</a:t>
            </a:r>
            <a:endParaRPr kumimoji="1" lang="ja-JP" altLang="en-US" sz="2400" dirty="0"/>
          </a:p>
        </p:txBody>
      </p:sp>
      <p:pic>
        <p:nvPicPr>
          <p:cNvPr id="7" name="図 6">
            <a:extLst>
              <a:ext uri="{FF2B5EF4-FFF2-40B4-BE49-F238E27FC236}">
                <a16:creationId xmlns:a16="http://schemas.microsoft.com/office/drawing/2014/main" id="{21952647-C340-4BA1-A86D-31170A4E1A95}"/>
              </a:ext>
            </a:extLst>
          </p:cNvPr>
          <p:cNvPicPr>
            <a:picLocks noChangeAspect="1"/>
          </p:cNvPicPr>
          <p:nvPr/>
        </p:nvPicPr>
        <p:blipFill rotWithShape="1">
          <a:blip r:embed="rId2"/>
          <a:srcRect t="4522" b="77106"/>
          <a:stretch/>
        </p:blipFill>
        <p:spPr>
          <a:xfrm>
            <a:off x="6702739" y="1145606"/>
            <a:ext cx="3833257" cy="685801"/>
          </a:xfrm>
          <a:prstGeom prst="rect">
            <a:avLst/>
          </a:prstGeom>
        </p:spPr>
      </p:pic>
      <p:sp>
        <p:nvSpPr>
          <p:cNvPr id="8" name="正方形/長方形 7">
            <a:extLst>
              <a:ext uri="{FF2B5EF4-FFF2-40B4-BE49-F238E27FC236}">
                <a16:creationId xmlns:a16="http://schemas.microsoft.com/office/drawing/2014/main" id="{E4BF6CC1-F3E1-4963-9286-B7C4CA58FE18}"/>
              </a:ext>
            </a:extLst>
          </p:cNvPr>
          <p:cNvSpPr/>
          <p:nvPr/>
        </p:nvSpPr>
        <p:spPr>
          <a:xfrm>
            <a:off x="6702739" y="1831407"/>
            <a:ext cx="3811165" cy="461665"/>
          </a:xfrm>
          <a:prstGeom prst="rect">
            <a:avLst/>
          </a:prstGeom>
          <a:solidFill>
            <a:schemeClr val="tx1">
              <a:lumMod val="65000"/>
              <a:lumOff val="3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r>
              <a:rPr lang="ja-JP" altLang="en-US" u="sng" dirty="0">
                <a:solidFill>
                  <a:schemeClr val="bg1"/>
                </a:solidFill>
              </a:rPr>
              <a:t>店舗名</a:t>
            </a:r>
            <a:endParaRPr kumimoji="1" lang="en-US" altLang="ja-JP" u="sng" dirty="0">
              <a:solidFill>
                <a:schemeClr val="bg1"/>
              </a:solidFill>
            </a:endParaRPr>
          </a:p>
        </p:txBody>
      </p:sp>
      <p:sp>
        <p:nvSpPr>
          <p:cNvPr id="9" name="正方形/長方形 8">
            <a:extLst>
              <a:ext uri="{FF2B5EF4-FFF2-40B4-BE49-F238E27FC236}">
                <a16:creationId xmlns:a16="http://schemas.microsoft.com/office/drawing/2014/main" id="{838C095B-EC65-48A7-9C13-942AF578ED0E}"/>
              </a:ext>
            </a:extLst>
          </p:cNvPr>
          <p:cNvSpPr/>
          <p:nvPr/>
        </p:nvSpPr>
        <p:spPr>
          <a:xfrm>
            <a:off x="6702738" y="2293072"/>
            <a:ext cx="3811165" cy="461665"/>
          </a:xfrm>
          <a:prstGeom prst="rect">
            <a:avLst/>
          </a:prstGeom>
          <a:solidFill>
            <a:schemeClr val="tx1">
              <a:lumMod val="65000"/>
              <a:lumOff val="3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r>
              <a:rPr kumimoji="1" lang="ja-JP" altLang="en-US" u="sng" dirty="0">
                <a:solidFill>
                  <a:schemeClr val="bg1"/>
                </a:solidFill>
              </a:rPr>
              <a:t>営業時間</a:t>
            </a:r>
            <a:endParaRPr kumimoji="1" lang="en-US" altLang="ja-JP" u="sng" dirty="0">
              <a:solidFill>
                <a:schemeClr val="bg1"/>
              </a:solidFill>
            </a:endParaRPr>
          </a:p>
        </p:txBody>
      </p:sp>
      <p:sp>
        <p:nvSpPr>
          <p:cNvPr id="10" name="正方形/長方形 9">
            <a:extLst>
              <a:ext uri="{FF2B5EF4-FFF2-40B4-BE49-F238E27FC236}">
                <a16:creationId xmlns:a16="http://schemas.microsoft.com/office/drawing/2014/main" id="{699348D9-E4F8-45C8-823A-9DC910CC9C0E}"/>
              </a:ext>
            </a:extLst>
          </p:cNvPr>
          <p:cNvSpPr/>
          <p:nvPr/>
        </p:nvSpPr>
        <p:spPr>
          <a:xfrm>
            <a:off x="6702737" y="3216402"/>
            <a:ext cx="3811165" cy="461665"/>
          </a:xfrm>
          <a:prstGeom prst="rect">
            <a:avLst/>
          </a:prstGeom>
          <a:solidFill>
            <a:schemeClr val="tx1">
              <a:lumMod val="65000"/>
              <a:lumOff val="3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r>
              <a:rPr lang="ja-JP" altLang="en-US" u="sng" dirty="0">
                <a:solidFill>
                  <a:schemeClr val="bg1"/>
                </a:solidFill>
              </a:rPr>
              <a:t>住所</a:t>
            </a:r>
            <a:endParaRPr kumimoji="1" lang="en-US" altLang="ja-JP" u="sng" dirty="0">
              <a:solidFill>
                <a:schemeClr val="bg1"/>
              </a:solidFill>
            </a:endParaRPr>
          </a:p>
        </p:txBody>
      </p:sp>
      <p:sp>
        <p:nvSpPr>
          <p:cNvPr id="11" name="正方形/長方形 10">
            <a:extLst>
              <a:ext uri="{FF2B5EF4-FFF2-40B4-BE49-F238E27FC236}">
                <a16:creationId xmlns:a16="http://schemas.microsoft.com/office/drawing/2014/main" id="{78095A9B-3EF3-467A-BD4D-68F5F8673CE7}"/>
              </a:ext>
            </a:extLst>
          </p:cNvPr>
          <p:cNvSpPr/>
          <p:nvPr/>
        </p:nvSpPr>
        <p:spPr>
          <a:xfrm>
            <a:off x="6702736" y="2754737"/>
            <a:ext cx="3811165" cy="461665"/>
          </a:xfrm>
          <a:prstGeom prst="rect">
            <a:avLst/>
          </a:prstGeom>
          <a:solidFill>
            <a:schemeClr val="tx1">
              <a:lumMod val="65000"/>
              <a:lumOff val="3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r>
              <a:rPr lang="ja-JP" altLang="en-US" u="sng" dirty="0">
                <a:solidFill>
                  <a:schemeClr val="bg1"/>
                </a:solidFill>
              </a:rPr>
              <a:t>定休日</a:t>
            </a:r>
            <a:endParaRPr kumimoji="1" lang="en-US" altLang="ja-JP" u="sng" dirty="0">
              <a:solidFill>
                <a:schemeClr val="bg1"/>
              </a:solidFill>
            </a:endParaRPr>
          </a:p>
        </p:txBody>
      </p:sp>
      <p:sp>
        <p:nvSpPr>
          <p:cNvPr id="12" name="正方形/長方形 11">
            <a:extLst>
              <a:ext uri="{FF2B5EF4-FFF2-40B4-BE49-F238E27FC236}">
                <a16:creationId xmlns:a16="http://schemas.microsoft.com/office/drawing/2014/main" id="{5904D16B-E0FE-4C70-9AA2-F756B65E3A18}"/>
              </a:ext>
            </a:extLst>
          </p:cNvPr>
          <p:cNvSpPr/>
          <p:nvPr/>
        </p:nvSpPr>
        <p:spPr>
          <a:xfrm>
            <a:off x="6702735" y="4115265"/>
            <a:ext cx="3811165" cy="1446438"/>
          </a:xfrm>
          <a:prstGeom prst="rect">
            <a:avLst/>
          </a:prstGeom>
          <a:solidFill>
            <a:schemeClr val="tx1">
              <a:lumMod val="65000"/>
              <a:lumOff val="3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r>
              <a:rPr kumimoji="1" lang="ja-JP" altLang="en-US" u="sng" dirty="0">
                <a:solidFill>
                  <a:schemeClr val="bg1"/>
                </a:solidFill>
              </a:rPr>
              <a:t>他の画像</a:t>
            </a:r>
            <a:endParaRPr kumimoji="1" lang="en-US" altLang="ja-JP" u="sng" dirty="0">
              <a:solidFill>
                <a:schemeClr val="bg1"/>
              </a:solidFill>
            </a:endParaRPr>
          </a:p>
        </p:txBody>
      </p:sp>
      <p:sp>
        <p:nvSpPr>
          <p:cNvPr id="13" name="正方形/長方形 12">
            <a:extLst>
              <a:ext uri="{FF2B5EF4-FFF2-40B4-BE49-F238E27FC236}">
                <a16:creationId xmlns:a16="http://schemas.microsoft.com/office/drawing/2014/main" id="{1E07C0AB-6E39-4715-9825-39C2A9D4A2B6}"/>
              </a:ext>
            </a:extLst>
          </p:cNvPr>
          <p:cNvSpPr/>
          <p:nvPr/>
        </p:nvSpPr>
        <p:spPr>
          <a:xfrm>
            <a:off x="6702734" y="3653599"/>
            <a:ext cx="3811165" cy="461665"/>
          </a:xfrm>
          <a:prstGeom prst="rect">
            <a:avLst/>
          </a:prstGeom>
          <a:solidFill>
            <a:schemeClr val="tx1">
              <a:lumMod val="65000"/>
              <a:lumOff val="3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r>
              <a:rPr lang="en-US" altLang="ja-JP" u="sng" dirty="0">
                <a:solidFill>
                  <a:schemeClr val="bg1"/>
                </a:solidFill>
              </a:rPr>
              <a:t>URL</a:t>
            </a:r>
            <a:endParaRPr kumimoji="1" lang="en-US" altLang="ja-JP" u="sng" dirty="0">
              <a:solidFill>
                <a:schemeClr val="bg1"/>
              </a:solidFill>
            </a:endParaRPr>
          </a:p>
        </p:txBody>
      </p:sp>
    </p:spTree>
    <p:extLst>
      <p:ext uri="{BB962C8B-B14F-4D97-AF65-F5344CB8AC3E}">
        <p14:creationId xmlns:p14="http://schemas.microsoft.com/office/powerpoint/2010/main" val="1920543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テキスト ボックス 28">
            <a:extLst>
              <a:ext uri="{FF2B5EF4-FFF2-40B4-BE49-F238E27FC236}">
                <a16:creationId xmlns:a16="http://schemas.microsoft.com/office/drawing/2014/main" id="{E3757880-6C86-4BAA-B2B8-FDE88C76D3C2}"/>
              </a:ext>
            </a:extLst>
          </p:cNvPr>
          <p:cNvSpPr txBox="1"/>
          <p:nvPr/>
        </p:nvSpPr>
        <p:spPr>
          <a:xfrm>
            <a:off x="152400" y="176200"/>
            <a:ext cx="4413388" cy="523220"/>
          </a:xfrm>
          <a:prstGeom prst="rect">
            <a:avLst/>
          </a:prstGeom>
          <a:noFill/>
        </p:spPr>
        <p:txBody>
          <a:bodyPr wrap="none" rtlCol="0">
            <a:spAutoFit/>
          </a:bodyPr>
          <a:lstStyle/>
          <a:p>
            <a:r>
              <a:rPr kumimoji="1" lang="ja-JP" altLang="en-US" sz="2800" dirty="0"/>
              <a:t>基本画面</a:t>
            </a:r>
            <a:r>
              <a:rPr kumimoji="1" lang="en-US" altLang="ja-JP" sz="2800" dirty="0"/>
              <a:t>(</a:t>
            </a:r>
            <a:r>
              <a:rPr kumimoji="1" lang="ja-JP" altLang="en-US" sz="2800" dirty="0"/>
              <a:t>いい</a:t>
            </a:r>
            <a:r>
              <a:rPr kumimoji="1" lang="ja-JP" altLang="en-US" sz="2800" dirty="0" err="1"/>
              <a:t>ねに</a:t>
            </a:r>
            <a:r>
              <a:rPr kumimoji="1" lang="ja-JP" altLang="en-US" sz="2800" dirty="0"/>
              <a:t>ついて</a:t>
            </a:r>
            <a:r>
              <a:rPr kumimoji="1" lang="en-US" altLang="ja-JP" sz="2800" dirty="0"/>
              <a:t>)</a:t>
            </a:r>
            <a:endParaRPr kumimoji="1" lang="ja-JP" altLang="en-US" sz="2800" dirty="0"/>
          </a:p>
        </p:txBody>
      </p:sp>
      <p:sp>
        <p:nvSpPr>
          <p:cNvPr id="35" name="テキスト ボックス 34">
            <a:extLst>
              <a:ext uri="{FF2B5EF4-FFF2-40B4-BE49-F238E27FC236}">
                <a16:creationId xmlns:a16="http://schemas.microsoft.com/office/drawing/2014/main" id="{3C0E4CEA-E66B-49F7-A273-A12C7D8A400F}"/>
              </a:ext>
            </a:extLst>
          </p:cNvPr>
          <p:cNvSpPr txBox="1"/>
          <p:nvPr/>
        </p:nvSpPr>
        <p:spPr>
          <a:xfrm>
            <a:off x="152400" y="1759485"/>
            <a:ext cx="5719763" cy="3046988"/>
          </a:xfrm>
          <a:prstGeom prst="rect">
            <a:avLst/>
          </a:prstGeom>
          <a:noFill/>
        </p:spPr>
        <p:txBody>
          <a:bodyPr wrap="square" rtlCol="0">
            <a:spAutoFit/>
          </a:bodyPr>
          <a:lstStyle/>
          <a:p>
            <a:r>
              <a:rPr kumimoji="1" lang="ja-JP" altLang="en-US" sz="2400" dirty="0"/>
              <a:t>カードを上にスワイプすることで</a:t>
            </a:r>
            <a:endParaRPr kumimoji="1" lang="en-US" altLang="ja-JP" sz="2400" dirty="0"/>
          </a:p>
          <a:p>
            <a:r>
              <a:rPr lang="ja-JP" altLang="en-US" sz="2400" dirty="0"/>
              <a:t>そのカードを情報群</a:t>
            </a:r>
            <a:r>
              <a:rPr lang="en-US" altLang="ja-JP" sz="2400" dirty="0"/>
              <a:t>C</a:t>
            </a:r>
            <a:r>
              <a:rPr lang="ja-JP" altLang="en-US" sz="2400" dirty="0"/>
              <a:t>に加える</a:t>
            </a:r>
            <a:endParaRPr lang="en-US" altLang="ja-JP" sz="2400" dirty="0"/>
          </a:p>
          <a:p>
            <a:endParaRPr kumimoji="1" lang="en-US" altLang="ja-JP" sz="2400" dirty="0"/>
          </a:p>
          <a:p>
            <a:r>
              <a:rPr kumimoji="1" lang="ja-JP" altLang="en-US" sz="2400" dirty="0"/>
              <a:t>情報群</a:t>
            </a:r>
            <a:r>
              <a:rPr kumimoji="1" lang="en-US" altLang="ja-JP" sz="2400" dirty="0"/>
              <a:t>C</a:t>
            </a:r>
            <a:r>
              <a:rPr kumimoji="1" lang="ja-JP" altLang="en-US" sz="2400" dirty="0"/>
              <a:t>に加えた後次の右のカード</a:t>
            </a:r>
            <a:endParaRPr kumimoji="1" lang="en-US" altLang="ja-JP" sz="2400" dirty="0"/>
          </a:p>
          <a:p>
            <a:r>
              <a:rPr lang="ja-JP" altLang="en-US" sz="2400" dirty="0"/>
              <a:t>に切り替わる</a:t>
            </a:r>
            <a:endParaRPr lang="en-US" altLang="ja-JP" sz="2400" dirty="0"/>
          </a:p>
          <a:p>
            <a:endParaRPr lang="en-US" altLang="ja-JP" sz="2400" dirty="0"/>
          </a:p>
          <a:p>
            <a:r>
              <a:rPr lang="ja-JP" altLang="en-US" sz="2400" dirty="0"/>
              <a:t>いい</a:t>
            </a:r>
            <a:r>
              <a:rPr lang="ja-JP" altLang="en-US" sz="2400" dirty="0" err="1"/>
              <a:t>ねを</a:t>
            </a:r>
            <a:r>
              <a:rPr lang="ja-JP" altLang="en-US" sz="2400" dirty="0"/>
              <a:t>したカードは左のカードの</a:t>
            </a:r>
            <a:endParaRPr lang="en-US" altLang="ja-JP" sz="2400" dirty="0"/>
          </a:p>
          <a:p>
            <a:r>
              <a:rPr lang="ja-JP" altLang="en-US" sz="2400" dirty="0"/>
              <a:t>方に移動</a:t>
            </a:r>
            <a:endParaRPr lang="en-US" altLang="ja-JP" sz="2400" dirty="0"/>
          </a:p>
        </p:txBody>
      </p:sp>
      <p:pic>
        <p:nvPicPr>
          <p:cNvPr id="11" name="図 10">
            <a:extLst>
              <a:ext uri="{FF2B5EF4-FFF2-40B4-BE49-F238E27FC236}">
                <a16:creationId xmlns:a16="http://schemas.microsoft.com/office/drawing/2014/main" id="{4D0BC46F-5A05-4432-A0AE-F599C8EFA68C}"/>
              </a:ext>
            </a:extLst>
          </p:cNvPr>
          <p:cNvPicPr>
            <a:picLocks noChangeAspect="1"/>
          </p:cNvPicPr>
          <p:nvPr/>
        </p:nvPicPr>
        <p:blipFill>
          <a:blip r:embed="rId2"/>
          <a:stretch>
            <a:fillRect/>
          </a:stretch>
        </p:blipFill>
        <p:spPr>
          <a:xfrm>
            <a:off x="5676737" y="853131"/>
            <a:ext cx="2240955" cy="4281500"/>
          </a:xfrm>
          <a:prstGeom prst="rect">
            <a:avLst/>
          </a:prstGeom>
        </p:spPr>
      </p:pic>
      <p:pic>
        <p:nvPicPr>
          <p:cNvPr id="16" name="図 15">
            <a:extLst>
              <a:ext uri="{FF2B5EF4-FFF2-40B4-BE49-F238E27FC236}">
                <a16:creationId xmlns:a16="http://schemas.microsoft.com/office/drawing/2014/main" id="{9FDD2F95-ECF8-4240-84CE-9AE116D73F89}"/>
              </a:ext>
            </a:extLst>
          </p:cNvPr>
          <p:cNvPicPr>
            <a:picLocks noChangeAspect="1"/>
          </p:cNvPicPr>
          <p:nvPr/>
        </p:nvPicPr>
        <p:blipFill rotWithShape="1">
          <a:blip r:embed="rId3"/>
          <a:srcRect t="1367"/>
          <a:stretch/>
        </p:blipFill>
        <p:spPr>
          <a:xfrm>
            <a:off x="9162520" y="853131"/>
            <a:ext cx="2233980" cy="4281500"/>
          </a:xfrm>
          <a:prstGeom prst="rect">
            <a:avLst/>
          </a:prstGeom>
        </p:spPr>
      </p:pic>
      <p:sp>
        <p:nvSpPr>
          <p:cNvPr id="32" name="矢印: 上 31">
            <a:extLst>
              <a:ext uri="{FF2B5EF4-FFF2-40B4-BE49-F238E27FC236}">
                <a16:creationId xmlns:a16="http://schemas.microsoft.com/office/drawing/2014/main" id="{06E676BA-ADE8-4CB0-BFB9-F4C733123891}"/>
              </a:ext>
            </a:extLst>
          </p:cNvPr>
          <p:cNvSpPr/>
          <p:nvPr/>
        </p:nvSpPr>
        <p:spPr>
          <a:xfrm>
            <a:off x="6554898" y="1391343"/>
            <a:ext cx="484632" cy="1409914"/>
          </a:xfrm>
          <a:prstGeom prst="upArrow">
            <a:avLst/>
          </a:prstGeom>
          <a:solidFill>
            <a:srgbClr val="FF2D2D"/>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追加</a:t>
            </a:r>
          </a:p>
        </p:txBody>
      </p:sp>
    </p:spTree>
    <p:extLst>
      <p:ext uri="{BB962C8B-B14F-4D97-AF65-F5344CB8AC3E}">
        <p14:creationId xmlns:p14="http://schemas.microsoft.com/office/powerpoint/2010/main" val="2409920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8BCEDAC-0956-488D-961B-EEFE453979EF}"/>
              </a:ext>
            </a:extLst>
          </p:cNvPr>
          <p:cNvSpPr/>
          <p:nvPr/>
        </p:nvSpPr>
        <p:spPr>
          <a:xfrm>
            <a:off x="8370375" y="676648"/>
            <a:ext cx="3101958" cy="550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3" name="図 2">
            <a:extLst>
              <a:ext uri="{FF2B5EF4-FFF2-40B4-BE49-F238E27FC236}">
                <a16:creationId xmlns:a16="http://schemas.microsoft.com/office/drawing/2014/main" id="{85E597B8-2961-4683-A191-FA8EE7842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8492" y="89784"/>
            <a:ext cx="3385723" cy="6678431"/>
          </a:xfrm>
          <a:prstGeom prst="rect">
            <a:avLst/>
          </a:prstGeom>
        </p:spPr>
      </p:pic>
      <p:sp>
        <p:nvSpPr>
          <p:cNvPr id="4" name="四角形: 角を丸くする 3">
            <a:extLst>
              <a:ext uri="{FF2B5EF4-FFF2-40B4-BE49-F238E27FC236}">
                <a16:creationId xmlns:a16="http://schemas.microsoft.com/office/drawing/2014/main" id="{09384D96-BC92-4D6F-853E-B20472D3A68F}"/>
              </a:ext>
            </a:extLst>
          </p:cNvPr>
          <p:cNvSpPr/>
          <p:nvPr/>
        </p:nvSpPr>
        <p:spPr>
          <a:xfrm>
            <a:off x="8434777" y="1037168"/>
            <a:ext cx="2313617" cy="220136"/>
          </a:xfrm>
          <a:prstGeom prst="roundRect">
            <a:avLst/>
          </a:prstGeom>
          <a:solidFill>
            <a:schemeClr val="tx1">
              <a:lumMod val="65000"/>
              <a:lumOff val="3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chemeClr val="bg1"/>
                </a:solidFill>
              </a:rPr>
              <a:t>検索</a:t>
            </a:r>
            <a:endParaRPr kumimoji="1" lang="ja-JP" altLang="en-US" sz="1200" dirty="0">
              <a:solidFill>
                <a:schemeClr val="bg1"/>
              </a:solidFill>
            </a:endParaRPr>
          </a:p>
        </p:txBody>
      </p:sp>
      <p:cxnSp>
        <p:nvCxnSpPr>
          <p:cNvPr id="5" name="直線コネクタ 4">
            <a:extLst>
              <a:ext uri="{FF2B5EF4-FFF2-40B4-BE49-F238E27FC236}">
                <a16:creationId xmlns:a16="http://schemas.microsoft.com/office/drawing/2014/main" id="{80DAD667-24C4-4D53-B47E-DD5AB3495BAA}"/>
              </a:ext>
            </a:extLst>
          </p:cNvPr>
          <p:cNvCxnSpPr/>
          <p:nvPr/>
        </p:nvCxnSpPr>
        <p:spPr>
          <a:xfrm>
            <a:off x="8806409" y="1037168"/>
            <a:ext cx="0" cy="220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グラフィックス 5" descr="信号">
            <a:extLst>
              <a:ext uri="{FF2B5EF4-FFF2-40B4-BE49-F238E27FC236}">
                <a16:creationId xmlns:a16="http://schemas.microsoft.com/office/drawing/2014/main" id="{7871F366-88C7-4FB3-989D-5DBA3B0E8D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3595" y="677336"/>
            <a:ext cx="220136" cy="220136"/>
          </a:xfrm>
          <a:prstGeom prst="rect">
            <a:avLst/>
          </a:prstGeom>
        </p:spPr>
      </p:pic>
      <p:pic>
        <p:nvPicPr>
          <p:cNvPr id="7" name="グラフィックス 6" descr="Wi-Fi">
            <a:extLst>
              <a:ext uri="{FF2B5EF4-FFF2-40B4-BE49-F238E27FC236}">
                <a16:creationId xmlns:a16="http://schemas.microsoft.com/office/drawing/2014/main" id="{B3E7DB9D-4A6B-42CD-88DC-CB100C0ABF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49827" y="651939"/>
            <a:ext cx="284872" cy="284872"/>
          </a:xfrm>
          <a:prstGeom prst="rect">
            <a:avLst/>
          </a:prstGeom>
        </p:spPr>
      </p:pic>
      <p:pic>
        <p:nvPicPr>
          <p:cNvPr id="8" name="グラフィックス 7" descr="フル充電">
            <a:extLst>
              <a:ext uri="{FF2B5EF4-FFF2-40B4-BE49-F238E27FC236}">
                <a16:creationId xmlns:a16="http://schemas.microsoft.com/office/drawing/2014/main" id="{7B165D34-6567-4C30-8FAE-CDF6A2EDB1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1633" y="651939"/>
            <a:ext cx="270930" cy="270930"/>
          </a:xfrm>
          <a:prstGeom prst="rect">
            <a:avLst/>
          </a:prstGeom>
        </p:spPr>
      </p:pic>
      <p:sp>
        <p:nvSpPr>
          <p:cNvPr id="9" name="テキスト ボックス 8">
            <a:extLst>
              <a:ext uri="{FF2B5EF4-FFF2-40B4-BE49-F238E27FC236}">
                <a16:creationId xmlns:a16="http://schemas.microsoft.com/office/drawing/2014/main" id="{3E74C1B3-EE01-4172-B7DB-93233E3914AF}"/>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solidFill>
                  <a:schemeClr val="bg1"/>
                </a:solidFill>
                <a:latin typeface="Bodoni MT Black" panose="02070A03080606020203" pitchFamily="18" charset="0"/>
                <a:ea typeface="BIZ UDPゴシック" panose="020B0400000000000000" pitchFamily="50" charset="-128"/>
              </a:rPr>
              <a:t>11:30</a:t>
            </a:r>
            <a:endParaRPr kumimoji="1" lang="ja-JP" altLang="en-US" sz="1000" dirty="0">
              <a:solidFill>
                <a:schemeClr val="bg1"/>
              </a:solidFill>
              <a:latin typeface="Bodoni MT Black" panose="02070A03080606020203" pitchFamily="18" charset="0"/>
              <a:ea typeface="BIZ UDPゴシック" panose="020B0400000000000000" pitchFamily="50" charset="-128"/>
            </a:endParaRPr>
          </a:p>
        </p:txBody>
      </p:sp>
      <p:sp>
        <p:nvSpPr>
          <p:cNvPr id="10" name="フローチャート: 端子 9">
            <a:extLst>
              <a:ext uri="{FF2B5EF4-FFF2-40B4-BE49-F238E27FC236}">
                <a16:creationId xmlns:a16="http://schemas.microsoft.com/office/drawing/2014/main" id="{1385C8AE-9368-433F-958A-7DDD8D20F337}"/>
              </a:ext>
            </a:extLst>
          </p:cNvPr>
          <p:cNvSpPr/>
          <p:nvPr/>
        </p:nvSpPr>
        <p:spPr>
          <a:xfrm>
            <a:off x="8505050" y="1627379"/>
            <a:ext cx="1066799" cy="385232"/>
          </a:xfrm>
          <a:prstGeom prst="flowChartTerminator">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今日の</a:t>
            </a:r>
            <a:endParaRPr lang="en-US" altLang="ja-JP" sz="1200" dirty="0"/>
          </a:p>
          <a:p>
            <a:pPr algn="ctr"/>
            <a:r>
              <a:rPr lang="ja-JP" altLang="en-US" sz="1200" dirty="0"/>
              <a:t>おすすめ</a:t>
            </a:r>
            <a:endParaRPr kumimoji="1" lang="ja-JP" altLang="en-US" sz="1200" dirty="0"/>
          </a:p>
        </p:txBody>
      </p:sp>
      <p:sp>
        <p:nvSpPr>
          <p:cNvPr id="11" name="フローチャート: 端子 10">
            <a:extLst>
              <a:ext uri="{FF2B5EF4-FFF2-40B4-BE49-F238E27FC236}">
                <a16:creationId xmlns:a16="http://schemas.microsoft.com/office/drawing/2014/main" id="{85A4D646-05ED-4C34-BE55-4F643B448EEA}"/>
              </a:ext>
            </a:extLst>
          </p:cNvPr>
          <p:cNvSpPr/>
          <p:nvPr/>
        </p:nvSpPr>
        <p:spPr>
          <a:xfrm>
            <a:off x="9636251" y="1627379"/>
            <a:ext cx="758573" cy="385232"/>
          </a:xfrm>
          <a:prstGeom prst="flowChartTerminator">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新着</a:t>
            </a:r>
          </a:p>
        </p:txBody>
      </p:sp>
      <p:sp>
        <p:nvSpPr>
          <p:cNvPr id="12" name="フローチャート: 端子 11">
            <a:extLst>
              <a:ext uri="{FF2B5EF4-FFF2-40B4-BE49-F238E27FC236}">
                <a16:creationId xmlns:a16="http://schemas.microsoft.com/office/drawing/2014/main" id="{4BC0C381-6771-41DA-9750-A4C389581FDD}"/>
              </a:ext>
            </a:extLst>
          </p:cNvPr>
          <p:cNvSpPr/>
          <p:nvPr/>
        </p:nvSpPr>
        <p:spPr>
          <a:xfrm>
            <a:off x="10463989" y="1605086"/>
            <a:ext cx="758574" cy="385232"/>
          </a:xfrm>
          <a:prstGeom prst="flowChartTerminator">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pic>
        <p:nvPicPr>
          <p:cNvPr id="16" name="グラフィックス 15" descr="拡大鏡">
            <a:extLst>
              <a:ext uri="{FF2B5EF4-FFF2-40B4-BE49-F238E27FC236}">
                <a16:creationId xmlns:a16="http://schemas.microsoft.com/office/drawing/2014/main" id="{DACBDEE7-A806-4811-ADAE-F9A8E5A06D1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8530723" y="1040850"/>
            <a:ext cx="220137" cy="220137"/>
          </a:xfrm>
          <a:prstGeom prst="rect">
            <a:avLst/>
          </a:prstGeom>
        </p:spPr>
      </p:pic>
      <p:sp>
        <p:nvSpPr>
          <p:cNvPr id="17" name="楕円 16">
            <a:extLst>
              <a:ext uri="{FF2B5EF4-FFF2-40B4-BE49-F238E27FC236}">
                <a16:creationId xmlns:a16="http://schemas.microsoft.com/office/drawing/2014/main" id="{E20FC38C-455D-46D3-8B2E-DD23EBB30660}"/>
              </a:ext>
            </a:extLst>
          </p:cNvPr>
          <p:cNvSpPr/>
          <p:nvPr/>
        </p:nvSpPr>
        <p:spPr>
          <a:xfrm>
            <a:off x="10950282" y="986850"/>
            <a:ext cx="320163" cy="310355"/>
          </a:xfrm>
          <a:prstGeom prst="ellipse">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8" name="グラフィックス 17" descr="本">
            <a:extLst>
              <a:ext uri="{FF2B5EF4-FFF2-40B4-BE49-F238E27FC236}">
                <a16:creationId xmlns:a16="http://schemas.microsoft.com/office/drawing/2014/main" id="{5E4A4B9D-0145-489E-82EA-C8F319BF94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77718" y="1002288"/>
            <a:ext cx="259435" cy="259435"/>
          </a:xfrm>
          <a:prstGeom prst="rect">
            <a:avLst/>
          </a:prstGeom>
        </p:spPr>
      </p:pic>
      <p:sp>
        <p:nvSpPr>
          <p:cNvPr id="19" name="正方形/長方形 18">
            <a:extLst>
              <a:ext uri="{FF2B5EF4-FFF2-40B4-BE49-F238E27FC236}">
                <a16:creationId xmlns:a16="http://schemas.microsoft.com/office/drawing/2014/main" id="{DF758FCB-869C-457C-AE38-AC99B9696CDE}"/>
              </a:ext>
            </a:extLst>
          </p:cNvPr>
          <p:cNvSpPr/>
          <p:nvPr/>
        </p:nvSpPr>
        <p:spPr>
          <a:xfrm>
            <a:off x="8434777" y="2723104"/>
            <a:ext cx="311078" cy="2311808"/>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20" name="正方形/長方形 19">
            <a:extLst>
              <a:ext uri="{FF2B5EF4-FFF2-40B4-BE49-F238E27FC236}">
                <a16:creationId xmlns:a16="http://schemas.microsoft.com/office/drawing/2014/main" id="{D88A26AB-38F3-4C9D-8B9A-D406AD190078}"/>
              </a:ext>
            </a:extLst>
          </p:cNvPr>
          <p:cNvSpPr/>
          <p:nvPr/>
        </p:nvSpPr>
        <p:spPr>
          <a:xfrm>
            <a:off x="11059907" y="2723104"/>
            <a:ext cx="311078" cy="2311808"/>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pic>
        <p:nvPicPr>
          <p:cNvPr id="21" name="図 20">
            <a:extLst>
              <a:ext uri="{FF2B5EF4-FFF2-40B4-BE49-F238E27FC236}">
                <a16:creationId xmlns:a16="http://schemas.microsoft.com/office/drawing/2014/main" id="{CF85ADA8-E2EF-4E34-B141-F314BBC6B4E6}"/>
              </a:ext>
            </a:extLst>
          </p:cNvPr>
          <p:cNvPicPr>
            <a:picLocks noChangeAspect="1"/>
          </p:cNvPicPr>
          <p:nvPr/>
        </p:nvPicPr>
        <p:blipFill rotWithShape="1">
          <a:blip r:embed="rId13"/>
          <a:srcRect l="5514" r="6698"/>
          <a:stretch/>
        </p:blipFill>
        <p:spPr>
          <a:xfrm>
            <a:off x="8759191" y="2566659"/>
            <a:ext cx="2300716" cy="2139150"/>
          </a:xfrm>
          <a:prstGeom prst="rect">
            <a:avLst/>
          </a:prstGeom>
        </p:spPr>
      </p:pic>
      <p:sp>
        <p:nvSpPr>
          <p:cNvPr id="22" name="正方形/長方形 21">
            <a:extLst>
              <a:ext uri="{FF2B5EF4-FFF2-40B4-BE49-F238E27FC236}">
                <a16:creationId xmlns:a16="http://schemas.microsoft.com/office/drawing/2014/main" id="{81B71FF9-A0BE-4B9C-9A93-32A7D28AA49E}"/>
              </a:ext>
            </a:extLst>
          </p:cNvPr>
          <p:cNvSpPr/>
          <p:nvPr/>
        </p:nvSpPr>
        <p:spPr>
          <a:xfrm>
            <a:off x="8759191" y="4705808"/>
            <a:ext cx="2300716" cy="514351"/>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B</a:t>
            </a:r>
            <a:endParaRPr kumimoji="1" lang="ja-JP" altLang="en-US" dirty="0">
              <a:solidFill>
                <a:schemeClr val="bg1"/>
              </a:solidFill>
            </a:endParaRPr>
          </a:p>
        </p:txBody>
      </p:sp>
      <p:pic>
        <p:nvPicPr>
          <p:cNvPr id="23" name="グラフィックス 22" descr="ハート">
            <a:extLst>
              <a:ext uri="{FF2B5EF4-FFF2-40B4-BE49-F238E27FC236}">
                <a16:creationId xmlns:a16="http://schemas.microsoft.com/office/drawing/2014/main" id="{B3F19E89-ABA6-42AA-AB5F-BB51D52CC8C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13552" y="1581628"/>
            <a:ext cx="459448" cy="459448"/>
          </a:xfrm>
          <a:prstGeom prst="rect">
            <a:avLst/>
          </a:prstGeom>
        </p:spPr>
      </p:pic>
      <p:sp>
        <p:nvSpPr>
          <p:cNvPr id="25" name="テキスト ボックス 24">
            <a:extLst>
              <a:ext uri="{FF2B5EF4-FFF2-40B4-BE49-F238E27FC236}">
                <a16:creationId xmlns:a16="http://schemas.microsoft.com/office/drawing/2014/main" id="{2A220207-1549-4694-A446-EEA4C2461AE5}"/>
              </a:ext>
            </a:extLst>
          </p:cNvPr>
          <p:cNvSpPr txBox="1"/>
          <p:nvPr/>
        </p:nvSpPr>
        <p:spPr>
          <a:xfrm>
            <a:off x="152400" y="176200"/>
            <a:ext cx="3336170" cy="523220"/>
          </a:xfrm>
          <a:prstGeom prst="rect">
            <a:avLst/>
          </a:prstGeom>
          <a:noFill/>
        </p:spPr>
        <p:txBody>
          <a:bodyPr wrap="none" rtlCol="0">
            <a:spAutoFit/>
          </a:bodyPr>
          <a:lstStyle/>
          <a:p>
            <a:r>
              <a:rPr kumimoji="1" lang="ja-JP" altLang="en-US" sz="2800" dirty="0"/>
              <a:t>基本画面</a:t>
            </a:r>
            <a:r>
              <a:rPr kumimoji="1" lang="en-US" altLang="ja-JP" sz="2800" dirty="0"/>
              <a:t>(</a:t>
            </a:r>
            <a:r>
              <a:rPr kumimoji="1" lang="ja-JP" altLang="en-US" sz="2800" dirty="0"/>
              <a:t>いい</a:t>
            </a:r>
            <a:r>
              <a:rPr kumimoji="1" lang="ja-JP" altLang="en-US" sz="2800" dirty="0" err="1"/>
              <a:t>ね</a:t>
            </a:r>
            <a:r>
              <a:rPr kumimoji="1" lang="ja-JP" altLang="en-US" sz="2800" dirty="0"/>
              <a:t>後</a:t>
            </a:r>
            <a:r>
              <a:rPr kumimoji="1" lang="en-US" altLang="ja-JP" sz="2800" dirty="0"/>
              <a:t>)</a:t>
            </a:r>
            <a:endParaRPr kumimoji="1" lang="ja-JP" altLang="en-US" sz="2800" dirty="0"/>
          </a:p>
        </p:txBody>
      </p:sp>
      <p:sp>
        <p:nvSpPr>
          <p:cNvPr id="26" name="テキスト ボックス 25">
            <a:extLst>
              <a:ext uri="{FF2B5EF4-FFF2-40B4-BE49-F238E27FC236}">
                <a16:creationId xmlns:a16="http://schemas.microsoft.com/office/drawing/2014/main" id="{3D2B7567-B2CE-4E92-9696-CD8358DB8717}"/>
              </a:ext>
            </a:extLst>
          </p:cNvPr>
          <p:cNvSpPr txBox="1"/>
          <p:nvPr/>
        </p:nvSpPr>
        <p:spPr>
          <a:xfrm>
            <a:off x="159762" y="1913857"/>
            <a:ext cx="7534275" cy="1200329"/>
          </a:xfrm>
          <a:prstGeom prst="rect">
            <a:avLst/>
          </a:prstGeom>
          <a:noFill/>
        </p:spPr>
        <p:txBody>
          <a:bodyPr wrap="square" rtlCol="0">
            <a:spAutoFit/>
          </a:bodyPr>
          <a:lstStyle/>
          <a:p>
            <a:r>
              <a:rPr kumimoji="1" lang="ja-JP" altLang="en-US" sz="2400" dirty="0"/>
              <a:t>いい</a:t>
            </a:r>
            <a:r>
              <a:rPr kumimoji="1" lang="ja-JP" altLang="en-US" sz="2400" dirty="0" err="1"/>
              <a:t>ねを</a:t>
            </a:r>
            <a:r>
              <a:rPr kumimoji="1" lang="ja-JP" altLang="en-US" sz="2400" dirty="0"/>
              <a:t>した項目にはカード</a:t>
            </a:r>
            <a:r>
              <a:rPr lang="ja-JP" altLang="en-US" sz="2400" dirty="0"/>
              <a:t>の表の所に</a:t>
            </a:r>
            <a:endParaRPr lang="en-US" altLang="ja-JP" sz="2400" dirty="0"/>
          </a:p>
          <a:p>
            <a:endParaRPr kumimoji="1" lang="en-US" altLang="ja-JP" sz="2400" dirty="0"/>
          </a:p>
          <a:p>
            <a:r>
              <a:rPr kumimoji="1" lang="ja-JP" altLang="en-US" sz="2400" dirty="0"/>
              <a:t>いいね</a:t>
            </a:r>
            <a:r>
              <a:rPr kumimoji="1" lang="en-US" altLang="ja-JP" sz="2400" dirty="0"/>
              <a:t>(</a:t>
            </a:r>
            <a:r>
              <a:rPr kumimoji="1" lang="ja-JP" altLang="en-US" sz="2400" dirty="0"/>
              <a:t>情報群</a:t>
            </a:r>
            <a:r>
              <a:rPr kumimoji="1" lang="en-US" altLang="ja-JP" sz="2400" dirty="0"/>
              <a:t>C)</a:t>
            </a:r>
            <a:r>
              <a:rPr lang="ja-JP" altLang="en-US" sz="2400" dirty="0"/>
              <a:t>に追加したことを示す</a:t>
            </a:r>
            <a:endParaRPr kumimoji="1" lang="en-US" altLang="ja-JP" sz="2400" dirty="0"/>
          </a:p>
        </p:txBody>
      </p:sp>
      <p:pic>
        <p:nvPicPr>
          <p:cNvPr id="28" name="グラフィックス 27" descr="ハート">
            <a:extLst>
              <a:ext uri="{FF2B5EF4-FFF2-40B4-BE49-F238E27FC236}">
                <a16:creationId xmlns:a16="http://schemas.microsoft.com/office/drawing/2014/main" id="{E48711D9-2D7D-4C8F-9139-C4C99CD16E2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39094" y="4608492"/>
            <a:ext cx="732755" cy="732755"/>
          </a:xfrm>
          <a:prstGeom prst="rect">
            <a:avLst/>
          </a:prstGeom>
        </p:spPr>
      </p:pic>
    </p:spTree>
    <p:extLst>
      <p:ext uri="{BB962C8B-B14F-4D97-AF65-F5344CB8AC3E}">
        <p14:creationId xmlns:p14="http://schemas.microsoft.com/office/powerpoint/2010/main" val="3693361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7C4284FF-D33C-41B4-8303-71CC9F3F02ED}"/>
              </a:ext>
            </a:extLst>
          </p:cNvPr>
          <p:cNvSpPr/>
          <p:nvPr/>
        </p:nvSpPr>
        <p:spPr>
          <a:xfrm>
            <a:off x="8370375" y="676648"/>
            <a:ext cx="3101958" cy="550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7" name="図 6">
            <a:extLst>
              <a:ext uri="{FF2B5EF4-FFF2-40B4-BE49-F238E27FC236}">
                <a16:creationId xmlns:a16="http://schemas.microsoft.com/office/drawing/2014/main" id="{032D9CA9-68EE-4512-8061-A06A655DE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019" y="89440"/>
            <a:ext cx="3385723" cy="6678431"/>
          </a:xfrm>
          <a:prstGeom prst="rect">
            <a:avLst/>
          </a:prstGeom>
        </p:spPr>
      </p:pic>
      <p:pic>
        <p:nvPicPr>
          <p:cNvPr id="8" name="グラフィックス 7" descr="信号">
            <a:extLst>
              <a:ext uri="{FF2B5EF4-FFF2-40B4-BE49-F238E27FC236}">
                <a16:creationId xmlns:a16="http://schemas.microsoft.com/office/drawing/2014/main" id="{E03A31A2-FDC2-4AE1-A097-D20D401268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3595" y="677336"/>
            <a:ext cx="220136" cy="220136"/>
          </a:xfrm>
          <a:prstGeom prst="rect">
            <a:avLst/>
          </a:prstGeom>
        </p:spPr>
      </p:pic>
      <p:pic>
        <p:nvPicPr>
          <p:cNvPr id="9" name="グラフィックス 8" descr="Wi-Fi">
            <a:extLst>
              <a:ext uri="{FF2B5EF4-FFF2-40B4-BE49-F238E27FC236}">
                <a16:creationId xmlns:a16="http://schemas.microsoft.com/office/drawing/2014/main" id="{B6323F26-C774-4638-894B-64BA7B9063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49827" y="651939"/>
            <a:ext cx="284872" cy="284872"/>
          </a:xfrm>
          <a:prstGeom prst="rect">
            <a:avLst/>
          </a:prstGeom>
        </p:spPr>
      </p:pic>
      <p:pic>
        <p:nvPicPr>
          <p:cNvPr id="10" name="グラフィックス 9" descr="フル充電">
            <a:extLst>
              <a:ext uri="{FF2B5EF4-FFF2-40B4-BE49-F238E27FC236}">
                <a16:creationId xmlns:a16="http://schemas.microsoft.com/office/drawing/2014/main" id="{A482E7F8-B3AE-4142-B878-4528BA4439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1633" y="651939"/>
            <a:ext cx="270930" cy="270930"/>
          </a:xfrm>
          <a:prstGeom prst="rect">
            <a:avLst/>
          </a:prstGeom>
        </p:spPr>
      </p:pic>
      <p:sp>
        <p:nvSpPr>
          <p:cNvPr id="11" name="テキスト ボックス 10">
            <a:extLst>
              <a:ext uri="{FF2B5EF4-FFF2-40B4-BE49-F238E27FC236}">
                <a16:creationId xmlns:a16="http://schemas.microsoft.com/office/drawing/2014/main" id="{4C45667E-21F8-41E3-B522-C9138F9DB028}"/>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solidFill>
                  <a:schemeClr val="bg1"/>
                </a:solidFill>
                <a:latin typeface="Bodoni MT Black" panose="02070A03080606020203" pitchFamily="18" charset="0"/>
                <a:ea typeface="BIZ UDPゴシック" panose="020B0400000000000000" pitchFamily="50" charset="-128"/>
              </a:rPr>
              <a:t>11:30</a:t>
            </a:r>
            <a:endParaRPr kumimoji="1" lang="ja-JP" altLang="en-US" sz="1000" dirty="0">
              <a:solidFill>
                <a:schemeClr val="bg1"/>
              </a:solidFill>
              <a:latin typeface="Bodoni MT Black" panose="02070A03080606020203" pitchFamily="18" charset="0"/>
              <a:ea typeface="BIZ UDPゴシック" panose="020B0400000000000000" pitchFamily="50" charset="-128"/>
            </a:endParaRPr>
          </a:p>
        </p:txBody>
      </p:sp>
      <p:sp>
        <p:nvSpPr>
          <p:cNvPr id="26" name="楕円 25">
            <a:extLst>
              <a:ext uri="{FF2B5EF4-FFF2-40B4-BE49-F238E27FC236}">
                <a16:creationId xmlns:a16="http://schemas.microsoft.com/office/drawing/2014/main" id="{C87DD4A8-F4C7-492C-96DE-0F4F3CA4C347}"/>
              </a:ext>
            </a:extLst>
          </p:cNvPr>
          <p:cNvSpPr/>
          <p:nvPr/>
        </p:nvSpPr>
        <p:spPr>
          <a:xfrm>
            <a:off x="10950282" y="986850"/>
            <a:ext cx="320163" cy="310355"/>
          </a:xfrm>
          <a:prstGeom prst="ellipse">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7" name="グラフィックス 26" descr="本">
            <a:extLst>
              <a:ext uri="{FF2B5EF4-FFF2-40B4-BE49-F238E27FC236}">
                <a16:creationId xmlns:a16="http://schemas.microsoft.com/office/drawing/2014/main" id="{A1FCABB9-2A5C-45B7-9A72-C46D145E81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77718" y="1002288"/>
            <a:ext cx="259435" cy="259435"/>
          </a:xfrm>
          <a:prstGeom prst="rect">
            <a:avLst/>
          </a:prstGeom>
        </p:spPr>
      </p:pic>
      <p:sp>
        <p:nvSpPr>
          <p:cNvPr id="28" name="正方形/長方形 27">
            <a:extLst>
              <a:ext uri="{FF2B5EF4-FFF2-40B4-BE49-F238E27FC236}">
                <a16:creationId xmlns:a16="http://schemas.microsoft.com/office/drawing/2014/main" id="{521412AE-5694-4D1C-B4D5-FA45699BD72D}"/>
              </a:ext>
            </a:extLst>
          </p:cNvPr>
          <p:cNvSpPr/>
          <p:nvPr/>
        </p:nvSpPr>
        <p:spPr>
          <a:xfrm>
            <a:off x="8667707" y="1627379"/>
            <a:ext cx="758574" cy="38523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営業</a:t>
            </a:r>
            <a:endParaRPr kumimoji="1" lang="ja-JP" altLang="en-US" sz="1200" dirty="0"/>
          </a:p>
        </p:txBody>
      </p:sp>
      <p:sp>
        <p:nvSpPr>
          <p:cNvPr id="29" name="正方形/長方形 28">
            <a:extLst>
              <a:ext uri="{FF2B5EF4-FFF2-40B4-BE49-F238E27FC236}">
                <a16:creationId xmlns:a16="http://schemas.microsoft.com/office/drawing/2014/main" id="{64595CE8-BC4C-4942-B345-5638C0AEC24B}"/>
              </a:ext>
            </a:extLst>
          </p:cNvPr>
          <p:cNvSpPr/>
          <p:nvPr/>
        </p:nvSpPr>
        <p:spPr>
          <a:xfrm>
            <a:off x="9524854" y="1627379"/>
            <a:ext cx="758573" cy="38523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近い順</a:t>
            </a:r>
            <a:endParaRPr kumimoji="1" lang="ja-JP" altLang="en-US" sz="1200" dirty="0"/>
          </a:p>
        </p:txBody>
      </p:sp>
      <p:sp>
        <p:nvSpPr>
          <p:cNvPr id="33" name="正方形/長方形 32">
            <a:extLst>
              <a:ext uri="{FF2B5EF4-FFF2-40B4-BE49-F238E27FC236}">
                <a16:creationId xmlns:a16="http://schemas.microsoft.com/office/drawing/2014/main" id="{EEC56174-62A7-460D-A8A5-5DC17748E244}"/>
              </a:ext>
            </a:extLst>
          </p:cNvPr>
          <p:cNvSpPr/>
          <p:nvPr/>
        </p:nvSpPr>
        <p:spPr>
          <a:xfrm>
            <a:off x="8434777" y="2723104"/>
            <a:ext cx="311078" cy="2311808"/>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34" name="正方形/長方形 33">
            <a:extLst>
              <a:ext uri="{FF2B5EF4-FFF2-40B4-BE49-F238E27FC236}">
                <a16:creationId xmlns:a16="http://schemas.microsoft.com/office/drawing/2014/main" id="{84CB69C2-8B45-4725-8231-1455928A3C98}"/>
              </a:ext>
            </a:extLst>
          </p:cNvPr>
          <p:cNvSpPr/>
          <p:nvPr/>
        </p:nvSpPr>
        <p:spPr>
          <a:xfrm>
            <a:off x="11059907" y="2723104"/>
            <a:ext cx="311078" cy="2311808"/>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36" name="正方形/長方形 35">
            <a:extLst>
              <a:ext uri="{FF2B5EF4-FFF2-40B4-BE49-F238E27FC236}">
                <a16:creationId xmlns:a16="http://schemas.microsoft.com/office/drawing/2014/main" id="{A6CCDD82-AD3B-4F97-8CD7-CD05E5869A3B}"/>
              </a:ext>
            </a:extLst>
          </p:cNvPr>
          <p:cNvSpPr/>
          <p:nvPr/>
        </p:nvSpPr>
        <p:spPr>
          <a:xfrm>
            <a:off x="8759191" y="4705808"/>
            <a:ext cx="2300716" cy="514351"/>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kumimoji="1" lang="en-US" altLang="ja-JP" dirty="0">
                <a:solidFill>
                  <a:schemeClr val="bg1"/>
                </a:solidFill>
              </a:rPr>
              <a:t>C</a:t>
            </a:r>
          </a:p>
        </p:txBody>
      </p:sp>
      <p:pic>
        <p:nvPicPr>
          <p:cNvPr id="37" name="図 36">
            <a:extLst>
              <a:ext uri="{FF2B5EF4-FFF2-40B4-BE49-F238E27FC236}">
                <a16:creationId xmlns:a16="http://schemas.microsoft.com/office/drawing/2014/main" id="{5D25EFAA-99F4-4876-A6E6-798619A9D8F2}"/>
              </a:ext>
            </a:extLst>
          </p:cNvPr>
          <p:cNvPicPr>
            <a:picLocks noChangeAspect="1"/>
          </p:cNvPicPr>
          <p:nvPr/>
        </p:nvPicPr>
        <p:blipFill rotWithShape="1">
          <a:blip r:embed="rId11"/>
          <a:srcRect b="4523"/>
          <a:stretch/>
        </p:blipFill>
        <p:spPr>
          <a:xfrm>
            <a:off x="8745855" y="2560069"/>
            <a:ext cx="2314052" cy="2151548"/>
          </a:xfrm>
          <a:prstGeom prst="rect">
            <a:avLst/>
          </a:prstGeom>
        </p:spPr>
      </p:pic>
      <p:sp>
        <p:nvSpPr>
          <p:cNvPr id="38" name="正方形/長方形 37">
            <a:extLst>
              <a:ext uri="{FF2B5EF4-FFF2-40B4-BE49-F238E27FC236}">
                <a16:creationId xmlns:a16="http://schemas.microsoft.com/office/drawing/2014/main" id="{1A60BA8A-6EB8-44F1-AD78-9778244505DD}"/>
              </a:ext>
            </a:extLst>
          </p:cNvPr>
          <p:cNvSpPr/>
          <p:nvPr/>
        </p:nvSpPr>
        <p:spPr>
          <a:xfrm>
            <a:off x="10382000" y="1624922"/>
            <a:ext cx="840563" cy="38523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比較する</a:t>
            </a:r>
          </a:p>
        </p:txBody>
      </p:sp>
      <p:sp>
        <p:nvSpPr>
          <p:cNvPr id="18" name="テキスト ボックス 17">
            <a:extLst>
              <a:ext uri="{FF2B5EF4-FFF2-40B4-BE49-F238E27FC236}">
                <a16:creationId xmlns:a16="http://schemas.microsoft.com/office/drawing/2014/main" id="{F93DE96C-7928-4798-88DB-C456D0E97DE5}"/>
              </a:ext>
            </a:extLst>
          </p:cNvPr>
          <p:cNvSpPr txBox="1"/>
          <p:nvPr/>
        </p:nvSpPr>
        <p:spPr>
          <a:xfrm>
            <a:off x="152400" y="176200"/>
            <a:ext cx="1980029" cy="523220"/>
          </a:xfrm>
          <a:prstGeom prst="rect">
            <a:avLst/>
          </a:prstGeom>
          <a:noFill/>
        </p:spPr>
        <p:txBody>
          <a:bodyPr wrap="none" rtlCol="0">
            <a:spAutoFit/>
          </a:bodyPr>
          <a:lstStyle/>
          <a:p>
            <a:r>
              <a:rPr lang="ja-JP" altLang="en-US" sz="2800" dirty="0"/>
              <a:t>いい</a:t>
            </a:r>
            <a:r>
              <a:rPr lang="ja-JP" altLang="en-US" sz="2800" dirty="0" err="1"/>
              <a:t>ね</a:t>
            </a:r>
            <a:r>
              <a:rPr kumimoji="1" lang="ja-JP" altLang="en-US" sz="2800" dirty="0"/>
              <a:t>画面</a:t>
            </a:r>
          </a:p>
        </p:txBody>
      </p:sp>
      <p:sp>
        <p:nvSpPr>
          <p:cNvPr id="19" name="テキスト ボックス 18">
            <a:extLst>
              <a:ext uri="{FF2B5EF4-FFF2-40B4-BE49-F238E27FC236}">
                <a16:creationId xmlns:a16="http://schemas.microsoft.com/office/drawing/2014/main" id="{6C108078-1E29-4A20-B209-4199359174B9}"/>
              </a:ext>
            </a:extLst>
          </p:cNvPr>
          <p:cNvSpPr txBox="1"/>
          <p:nvPr/>
        </p:nvSpPr>
        <p:spPr>
          <a:xfrm>
            <a:off x="159762" y="1913857"/>
            <a:ext cx="7534275" cy="4524315"/>
          </a:xfrm>
          <a:prstGeom prst="rect">
            <a:avLst/>
          </a:prstGeom>
          <a:noFill/>
        </p:spPr>
        <p:txBody>
          <a:bodyPr wrap="square" rtlCol="0">
            <a:spAutoFit/>
          </a:bodyPr>
          <a:lstStyle/>
          <a:p>
            <a:r>
              <a:rPr kumimoji="1" lang="ja-JP" altLang="en-US" sz="2400" dirty="0"/>
              <a:t>基本画面から上のボタンを押すことで移行できる画面</a:t>
            </a:r>
            <a:endParaRPr kumimoji="1" lang="en-US" altLang="ja-JP" sz="2400" dirty="0"/>
          </a:p>
          <a:p>
            <a:r>
              <a:rPr lang="ja-JP" altLang="en-US" sz="2400" dirty="0"/>
              <a:t>関連する情報群</a:t>
            </a:r>
            <a:r>
              <a:rPr lang="en-US" altLang="ja-JP" sz="2400" dirty="0"/>
              <a:t>: </a:t>
            </a:r>
            <a:r>
              <a:rPr lang="ja-JP" altLang="en-US" sz="2400" dirty="0"/>
              <a:t>情報群</a:t>
            </a:r>
            <a:r>
              <a:rPr lang="en-US" altLang="ja-JP" sz="2400" dirty="0"/>
              <a:t>C</a:t>
            </a:r>
            <a:r>
              <a:rPr lang="ja-JP" altLang="en-US" sz="2400" dirty="0" err="1"/>
              <a:t>、</a:t>
            </a:r>
            <a:r>
              <a:rPr lang="ja-JP" altLang="en-US" sz="2400" dirty="0"/>
              <a:t>情報群</a:t>
            </a:r>
            <a:r>
              <a:rPr lang="en-US" altLang="ja-JP" sz="2400" dirty="0"/>
              <a:t>D</a:t>
            </a:r>
          </a:p>
          <a:p>
            <a:r>
              <a:rPr lang="ja-JP" altLang="en-US" sz="2400" dirty="0"/>
              <a:t>提供する機能</a:t>
            </a:r>
            <a:r>
              <a:rPr lang="en-US" altLang="ja-JP" sz="2400" dirty="0"/>
              <a:t>:</a:t>
            </a:r>
          </a:p>
          <a:p>
            <a:r>
              <a:rPr lang="ja-JP" altLang="en-US" sz="2400" dirty="0"/>
              <a:t>・基本画面でいいね</a:t>
            </a:r>
            <a:r>
              <a:rPr lang="en-US" altLang="ja-JP" sz="2400" dirty="0"/>
              <a:t>(</a:t>
            </a:r>
            <a:r>
              <a:rPr lang="ja-JP" altLang="en-US" sz="2400" dirty="0"/>
              <a:t>情報群</a:t>
            </a:r>
            <a:r>
              <a:rPr lang="en-US" altLang="ja-JP" sz="2400" dirty="0"/>
              <a:t>C</a:t>
            </a:r>
            <a:r>
              <a:rPr lang="ja-JP" altLang="en-US" sz="2400" dirty="0"/>
              <a:t>に追加した</a:t>
            </a:r>
            <a:r>
              <a:rPr lang="en-US" altLang="ja-JP" sz="2400" dirty="0"/>
              <a:t>)</a:t>
            </a:r>
            <a:r>
              <a:rPr lang="ja-JP" altLang="en-US" sz="2400" dirty="0"/>
              <a:t>したカード</a:t>
            </a:r>
            <a:endParaRPr lang="en-US" altLang="ja-JP" sz="2400" dirty="0"/>
          </a:p>
          <a:p>
            <a:r>
              <a:rPr lang="ja-JP" altLang="en-US" sz="2400" dirty="0"/>
              <a:t>　の表示</a:t>
            </a:r>
            <a:endParaRPr lang="en-US" altLang="ja-JP" sz="2400" dirty="0"/>
          </a:p>
          <a:p>
            <a:r>
              <a:rPr lang="ja-JP" altLang="en-US" sz="2400" dirty="0"/>
              <a:t>・カードの整列機能</a:t>
            </a:r>
            <a:endParaRPr lang="en-US" altLang="ja-JP" sz="2400" dirty="0"/>
          </a:p>
          <a:p>
            <a:endParaRPr lang="en-US" altLang="ja-JP" sz="2400" dirty="0"/>
          </a:p>
          <a:p>
            <a:r>
              <a:rPr lang="ja-JP" altLang="en-US" sz="2400" dirty="0"/>
              <a:t>・比較するボタン</a:t>
            </a:r>
            <a:endParaRPr lang="en-US" altLang="ja-JP" sz="2400" dirty="0"/>
          </a:p>
          <a:p>
            <a:endParaRPr lang="en-US" altLang="ja-JP" sz="2400" dirty="0"/>
          </a:p>
          <a:p>
            <a:r>
              <a:rPr lang="ja-JP" altLang="en-US" sz="2400" dirty="0"/>
              <a:t>・</a:t>
            </a:r>
            <a:r>
              <a:rPr lang="en-US" altLang="ja-JP" sz="2400" dirty="0"/>
              <a:t>Store Book</a:t>
            </a:r>
            <a:r>
              <a:rPr lang="ja-JP" altLang="en-US" sz="2400" dirty="0" err="1"/>
              <a:t>への</a:t>
            </a:r>
            <a:r>
              <a:rPr lang="ja-JP" altLang="en-US" sz="2400" dirty="0"/>
              <a:t>保管機能</a:t>
            </a:r>
            <a:r>
              <a:rPr lang="en-US" altLang="ja-JP" sz="2400" dirty="0"/>
              <a:t>(</a:t>
            </a:r>
            <a:r>
              <a:rPr lang="ja-JP" altLang="en-US" sz="2400" dirty="0"/>
              <a:t>情報群</a:t>
            </a:r>
            <a:r>
              <a:rPr lang="en-US" altLang="ja-JP" sz="2400" dirty="0"/>
              <a:t>D</a:t>
            </a:r>
            <a:r>
              <a:rPr lang="ja-JP" altLang="en-US" sz="2400" dirty="0"/>
              <a:t>へ追加</a:t>
            </a:r>
            <a:r>
              <a:rPr lang="en-US" altLang="ja-JP" sz="2400" dirty="0"/>
              <a:t>)</a:t>
            </a:r>
          </a:p>
          <a:p>
            <a:endParaRPr lang="en-US" altLang="ja-JP" sz="2400" dirty="0"/>
          </a:p>
          <a:p>
            <a:r>
              <a:rPr lang="ja-JP" altLang="en-US" sz="2400" dirty="0"/>
              <a:t>・カードを削除</a:t>
            </a:r>
            <a:r>
              <a:rPr lang="en-US" altLang="ja-JP" sz="2400" dirty="0"/>
              <a:t>(</a:t>
            </a:r>
            <a:r>
              <a:rPr lang="ja-JP" altLang="en-US" sz="2400" dirty="0"/>
              <a:t>情報群</a:t>
            </a:r>
            <a:r>
              <a:rPr lang="en-US" altLang="ja-JP" sz="2400" dirty="0"/>
              <a:t>C</a:t>
            </a:r>
            <a:r>
              <a:rPr lang="ja-JP" altLang="en-US" sz="2400" dirty="0"/>
              <a:t>から削除</a:t>
            </a:r>
            <a:r>
              <a:rPr lang="en-US" altLang="ja-JP" sz="2400" dirty="0"/>
              <a:t>)</a:t>
            </a:r>
          </a:p>
        </p:txBody>
      </p:sp>
      <p:pic>
        <p:nvPicPr>
          <p:cNvPr id="20" name="図 19">
            <a:extLst>
              <a:ext uri="{FF2B5EF4-FFF2-40B4-BE49-F238E27FC236}">
                <a16:creationId xmlns:a16="http://schemas.microsoft.com/office/drawing/2014/main" id="{6C652A21-E972-4B8A-B54B-89A31AFA7E84}"/>
              </a:ext>
            </a:extLst>
          </p:cNvPr>
          <p:cNvPicPr>
            <a:picLocks noChangeAspect="1"/>
          </p:cNvPicPr>
          <p:nvPr/>
        </p:nvPicPr>
        <p:blipFill>
          <a:blip r:embed="rId12"/>
          <a:stretch>
            <a:fillRect/>
          </a:stretch>
        </p:blipFill>
        <p:spPr>
          <a:xfrm>
            <a:off x="367438" y="986850"/>
            <a:ext cx="1108234" cy="785839"/>
          </a:xfrm>
          <a:prstGeom prst="rect">
            <a:avLst/>
          </a:prstGeom>
        </p:spPr>
      </p:pic>
    </p:spTree>
    <p:extLst>
      <p:ext uri="{BB962C8B-B14F-4D97-AF65-F5344CB8AC3E}">
        <p14:creationId xmlns:p14="http://schemas.microsoft.com/office/powerpoint/2010/main" val="817624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B9FAC1-941C-4A3D-9FDB-6DABDCF921F3}"/>
              </a:ext>
            </a:extLst>
          </p:cNvPr>
          <p:cNvSpPr/>
          <p:nvPr/>
        </p:nvSpPr>
        <p:spPr>
          <a:xfrm>
            <a:off x="8370375" y="676648"/>
            <a:ext cx="3101958" cy="550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3" name="図 2">
            <a:extLst>
              <a:ext uri="{FF2B5EF4-FFF2-40B4-BE49-F238E27FC236}">
                <a16:creationId xmlns:a16="http://schemas.microsoft.com/office/drawing/2014/main" id="{24494FF7-6B1B-4760-832F-157ED1690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543" y="89784"/>
            <a:ext cx="3385723" cy="6678431"/>
          </a:xfrm>
          <a:prstGeom prst="rect">
            <a:avLst/>
          </a:prstGeom>
        </p:spPr>
      </p:pic>
      <p:pic>
        <p:nvPicPr>
          <p:cNvPr id="4" name="グラフィックス 3" descr="信号">
            <a:extLst>
              <a:ext uri="{FF2B5EF4-FFF2-40B4-BE49-F238E27FC236}">
                <a16:creationId xmlns:a16="http://schemas.microsoft.com/office/drawing/2014/main" id="{8E1155C6-0B0A-43C8-BCE6-CB13C1484F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3595" y="677336"/>
            <a:ext cx="220136" cy="220136"/>
          </a:xfrm>
          <a:prstGeom prst="rect">
            <a:avLst/>
          </a:prstGeom>
        </p:spPr>
      </p:pic>
      <p:pic>
        <p:nvPicPr>
          <p:cNvPr id="5" name="グラフィックス 4" descr="Wi-Fi">
            <a:extLst>
              <a:ext uri="{FF2B5EF4-FFF2-40B4-BE49-F238E27FC236}">
                <a16:creationId xmlns:a16="http://schemas.microsoft.com/office/drawing/2014/main" id="{B84ED340-E2EE-4559-8B8A-81FC2FBC6B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49827" y="651939"/>
            <a:ext cx="284872" cy="284872"/>
          </a:xfrm>
          <a:prstGeom prst="rect">
            <a:avLst/>
          </a:prstGeom>
        </p:spPr>
      </p:pic>
      <p:pic>
        <p:nvPicPr>
          <p:cNvPr id="6" name="グラフィックス 5" descr="フル充電">
            <a:extLst>
              <a:ext uri="{FF2B5EF4-FFF2-40B4-BE49-F238E27FC236}">
                <a16:creationId xmlns:a16="http://schemas.microsoft.com/office/drawing/2014/main" id="{6D296EB5-16FA-4A83-B8BC-2544B23A69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1633" y="651939"/>
            <a:ext cx="270930" cy="270930"/>
          </a:xfrm>
          <a:prstGeom prst="rect">
            <a:avLst/>
          </a:prstGeom>
        </p:spPr>
      </p:pic>
      <p:sp>
        <p:nvSpPr>
          <p:cNvPr id="7" name="テキスト ボックス 6">
            <a:extLst>
              <a:ext uri="{FF2B5EF4-FFF2-40B4-BE49-F238E27FC236}">
                <a16:creationId xmlns:a16="http://schemas.microsoft.com/office/drawing/2014/main" id="{33EB3491-78B5-4F22-B50E-C2155692A6CD}"/>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solidFill>
                  <a:schemeClr val="bg1"/>
                </a:solidFill>
                <a:latin typeface="Bodoni MT Black" panose="02070A03080606020203" pitchFamily="18" charset="0"/>
                <a:ea typeface="BIZ UDPゴシック" panose="020B0400000000000000" pitchFamily="50" charset="-128"/>
              </a:rPr>
              <a:t>11:30</a:t>
            </a:r>
            <a:endParaRPr kumimoji="1" lang="ja-JP" altLang="en-US" sz="1000" dirty="0">
              <a:solidFill>
                <a:schemeClr val="bg1"/>
              </a:solidFill>
              <a:latin typeface="Bodoni MT Black" panose="02070A03080606020203" pitchFamily="18" charset="0"/>
              <a:ea typeface="BIZ UDPゴシック" panose="020B0400000000000000" pitchFamily="50" charset="-128"/>
            </a:endParaRPr>
          </a:p>
        </p:txBody>
      </p:sp>
      <p:sp>
        <p:nvSpPr>
          <p:cNvPr id="8" name="楕円 7">
            <a:extLst>
              <a:ext uri="{FF2B5EF4-FFF2-40B4-BE49-F238E27FC236}">
                <a16:creationId xmlns:a16="http://schemas.microsoft.com/office/drawing/2014/main" id="{EAA19743-5BB0-43B7-AF22-E3E9675EB772}"/>
              </a:ext>
            </a:extLst>
          </p:cNvPr>
          <p:cNvSpPr/>
          <p:nvPr/>
        </p:nvSpPr>
        <p:spPr>
          <a:xfrm>
            <a:off x="10950282" y="986850"/>
            <a:ext cx="320163" cy="310355"/>
          </a:xfrm>
          <a:prstGeom prst="ellipse">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9" name="グラフィックス 8" descr="本">
            <a:extLst>
              <a:ext uri="{FF2B5EF4-FFF2-40B4-BE49-F238E27FC236}">
                <a16:creationId xmlns:a16="http://schemas.microsoft.com/office/drawing/2014/main" id="{1103FAC9-6A92-45EF-95A5-EA71706EAD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77718" y="1002288"/>
            <a:ext cx="259435" cy="259435"/>
          </a:xfrm>
          <a:prstGeom prst="rect">
            <a:avLst/>
          </a:prstGeom>
        </p:spPr>
      </p:pic>
      <p:sp>
        <p:nvSpPr>
          <p:cNvPr id="10" name="正方形/長方形 9">
            <a:extLst>
              <a:ext uri="{FF2B5EF4-FFF2-40B4-BE49-F238E27FC236}">
                <a16:creationId xmlns:a16="http://schemas.microsoft.com/office/drawing/2014/main" id="{FF5882CE-7254-4923-A79B-1B3029137D69}"/>
              </a:ext>
            </a:extLst>
          </p:cNvPr>
          <p:cNvSpPr/>
          <p:nvPr/>
        </p:nvSpPr>
        <p:spPr>
          <a:xfrm>
            <a:off x="8667707" y="1627379"/>
            <a:ext cx="758574" cy="385232"/>
          </a:xfrm>
          <a:prstGeom prst="rect">
            <a:avLst/>
          </a:prstGeom>
          <a:solidFill>
            <a:srgbClr val="FF2D2D"/>
          </a:solidFill>
          <a:ln>
            <a:solidFill>
              <a:srgbClr val="FF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営業</a:t>
            </a:r>
            <a:endParaRPr kumimoji="1" lang="ja-JP" altLang="en-US" sz="1200" dirty="0"/>
          </a:p>
        </p:txBody>
      </p:sp>
      <p:sp>
        <p:nvSpPr>
          <p:cNvPr id="11" name="正方形/長方形 10">
            <a:extLst>
              <a:ext uri="{FF2B5EF4-FFF2-40B4-BE49-F238E27FC236}">
                <a16:creationId xmlns:a16="http://schemas.microsoft.com/office/drawing/2014/main" id="{1D6E79D7-234E-4830-8269-9FC9428BCBDA}"/>
              </a:ext>
            </a:extLst>
          </p:cNvPr>
          <p:cNvSpPr/>
          <p:nvPr/>
        </p:nvSpPr>
        <p:spPr>
          <a:xfrm>
            <a:off x="9524854" y="1627379"/>
            <a:ext cx="758573" cy="38523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近い順</a:t>
            </a:r>
            <a:endParaRPr kumimoji="1" lang="ja-JP" altLang="en-US" sz="1200" dirty="0"/>
          </a:p>
        </p:txBody>
      </p:sp>
      <p:sp>
        <p:nvSpPr>
          <p:cNvPr id="12" name="正方形/長方形 11">
            <a:extLst>
              <a:ext uri="{FF2B5EF4-FFF2-40B4-BE49-F238E27FC236}">
                <a16:creationId xmlns:a16="http://schemas.microsoft.com/office/drawing/2014/main" id="{54E0DFAE-C093-4EFA-9254-1CA93A5AB221}"/>
              </a:ext>
            </a:extLst>
          </p:cNvPr>
          <p:cNvSpPr/>
          <p:nvPr/>
        </p:nvSpPr>
        <p:spPr>
          <a:xfrm>
            <a:off x="8434777" y="2723104"/>
            <a:ext cx="311078" cy="2311808"/>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13" name="正方形/長方形 12">
            <a:extLst>
              <a:ext uri="{FF2B5EF4-FFF2-40B4-BE49-F238E27FC236}">
                <a16:creationId xmlns:a16="http://schemas.microsoft.com/office/drawing/2014/main" id="{9F1541EE-2E85-4C76-9D89-8664683709E0}"/>
              </a:ext>
            </a:extLst>
          </p:cNvPr>
          <p:cNvSpPr/>
          <p:nvPr/>
        </p:nvSpPr>
        <p:spPr>
          <a:xfrm>
            <a:off x="11059907" y="2723104"/>
            <a:ext cx="311078" cy="2311808"/>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14" name="正方形/長方形 13">
            <a:extLst>
              <a:ext uri="{FF2B5EF4-FFF2-40B4-BE49-F238E27FC236}">
                <a16:creationId xmlns:a16="http://schemas.microsoft.com/office/drawing/2014/main" id="{D31D1E10-F37A-4A8F-A52F-8F573F7DFF0E}"/>
              </a:ext>
            </a:extLst>
          </p:cNvPr>
          <p:cNvSpPr/>
          <p:nvPr/>
        </p:nvSpPr>
        <p:spPr>
          <a:xfrm>
            <a:off x="8759191" y="4705808"/>
            <a:ext cx="2300716" cy="514351"/>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kumimoji="1" lang="en-US" altLang="ja-JP" dirty="0">
                <a:solidFill>
                  <a:schemeClr val="bg1"/>
                </a:solidFill>
              </a:rPr>
              <a:t>K</a:t>
            </a:r>
          </a:p>
        </p:txBody>
      </p:sp>
      <p:sp>
        <p:nvSpPr>
          <p:cNvPr id="16" name="正方形/長方形 15">
            <a:extLst>
              <a:ext uri="{FF2B5EF4-FFF2-40B4-BE49-F238E27FC236}">
                <a16:creationId xmlns:a16="http://schemas.microsoft.com/office/drawing/2014/main" id="{A60396B1-C861-4215-AC1F-AA3A3E7100E9}"/>
              </a:ext>
            </a:extLst>
          </p:cNvPr>
          <p:cNvSpPr/>
          <p:nvPr/>
        </p:nvSpPr>
        <p:spPr>
          <a:xfrm>
            <a:off x="10382000" y="1624922"/>
            <a:ext cx="840563" cy="38523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比較する</a:t>
            </a:r>
          </a:p>
        </p:txBody>
      </p:sp>
      <p:pic>
        <p:nvPicPr>
          <p:cNvPr id="18" name="図 17">
            <a:extLst>
              <a:ext uri="{FF2B5EF4-FFF2-40B4-BE49-F238E27FC236}">
                <a16:creationId xmlns:a16="http://schemas.microsoft.com/office/drawing/2014/main" id="{29F2839D-FC1D-4387-8202-7B33DA6AC5F2}"/>
              </a:ext>
            </a:extLst>
          </p:cNvPr>
          <p:cNvPicPr>
            <a:picLocks noChangeAspect="1"/>
          </p:cNvPicPr>
          <p:nvPr/>
        </p:nvPicPr>
        <p:blipFill rotWithShape="1">
          <a:blip r:embed="rId11"/>
          <a:srcRect r="4823"/>
          <a:stretch/>
        </p:blipFill>
        <p:spPr>
          <a:xfrm>
            <a:off x="8745855" y="2551195"/>
            <a:ext cx="2314708" cy="2152156"/>
          </a:xfrm>
          <a:prstGeom prst="rect">
            <a:avLst/>
          </a:prstGeom>
        </p:spPr>
      </p:pic>
      <p:sp>
        <p:nvSpPr>
          <p:cNvPr id="19" name="テキスト ボックス 18">
            <a:extLst>
              <a:ext uri="{FF2B5EF4-FFF2-40B4-BE49-F238E27FC236}">
                <a16:creationId xmlns:a16="http://schemas.microsoft.com/office/drawing/2014/main" id="{BCED9B71-F0C9-4D20-A540-5FA185D9F9B8}"/>
              </a:ext>
            </a:extLst>
          </p:cNvPr>
          <p:cNvSpPr txBox="1"/>
          <p:nvPr/>
        </p:nvSpPr>
        <p:spPr>
          <a:xfrm>
            <a:off x="152399" y="176200"/>
            <a:ext cx="7405689" cy="523220"/>
          </a:xfrm>
          <a:prstGeom prst="rect">
            <a:avLst/>
          </a:prstGeom>
          <a:noFill/>
        </p:spPr>
        <p:txBody>
          <a:bodyPr wrap="square" rtlCol="0">
            <a:spAutoFit/>
          </a:bodyPr>
          <a:lstStyle/>
          <a:p>
            <a:r>
              <a:rPr kumimoji="1" lang="ja-JP" altLang="en-US" sz="2800" dirty="0"/>
              <a:t>いい</a:t>
            </a:r>
            <a:r>
              <a:rPr kumimoji="1" lang="ja-JP" altLang="en-US" sz="2800" dirty="0" err="1"/>
              <a:t>ね</a:t>
            </a:r>
            <a:r>
              <a:rPr kumimoji="1" lang="ja-JP" altLang="en-US" sz="2800" dirty="0"/>
              <a:t>画面</a:t>
            </a:r>
            <a:r>
              <a:rPr kumimoji="1" lang="en-US" altLang="ja-JP" sz="2800" dirty="0"/>
              <a:t>(</a:t>
            </a:r>
            <a:r>
              <a:rPr kumimoji="1" lang="ja-JP" altLang="en-US" sz="2800" dirty="0"/>
              <a:t>整列機能</a:t>
            </a:r>
            <a:r>
              <a:rPr lang="en-US" altLang="ja-JP" sz="2800" dirty="0"/>
              <a:t> </a:t>
            </a:r>
            <a:r>
              <a:rPr kumimoji="1" lang="ja-JP" altLang="en-US" sz="2800" dirty="0"/>
              <a:t>営業を押した場合</a:t>
            </a:r>
            <a:r>
              <a:rPr kumimoji="1" lang="en-US" altLang="ja-JP" sz="2800" dirty="0"/>
              <a:t>)</a:t>
            </a:r>
            <a:endParaRPr kumimoji="1" lang="ja-JP" altLang="en-US" sz="2800" dirty="0"/>
          </a:p>
        </p:txBody>
      </p:sp>
      <p:sp>
        <p:nvSpPr>
          <p:cNvPr id="20" name="テキスト ボックス 19">
            <a:extLst>
              <a:ext uri="{FF2B5EF4-FFF2-40B4-BE49-F238E27FC236}">
                <a16:creationId xmlns:a16="http://schemas.microsoft.com/office/drawing/2014/main" id="{B8965E9F-34D9-44B0-B54A-6D63CEEA35AC}"/>
              </a:ext>
            </a:extLst>
          </p:cNvPr>
          <p:cNvSpPr txBox="1"/>
          <p:nvPr/>
        </p:nvSpPr>
        <p:spPr>
          <a:xfrm>
            <a:off x="159762" y="1913857"/>
            <a:ext cx="7534275" cy="1569660"/>
          </a:xfrm>
          <a:prstGeom prst="rect">
            <a:avLst/>
          </a:prstGeom>
          <a:noFill/>
        </p:spPr>
        <p:txBody>
          <a:bodyPr wrap="square" rtlCol="0">
            <a:spAutoFit/>
          </a:bodyPr>
          <a:lstStyle/>
          <a:p>
            <a:r>
              <a:rPr lang="ja-JP" altLang="en-US" sz="2400" dirty="0"/>
              <a:t>カードの情報と端末の情報を用いてカードを</a:t>
            </a:r>
            <a:endParaRPr lang="en-US" altLang="ja-JP" sz="2400" dirty="0"/>
          </a:p>
          <a:p>
            <a:r>
              <a:rPr lang="ja-JP" altLang="en-US" sz="2400" dirty="0"/>
              <a:t>整列する機能</a:t>
            </a:r>
            <a:endParaRPr lang="en-US" altLang="ja-JP" sz="2400" dirty="0"/>
          </a:p>
          <a:p>
            <a:endParaRPr lang="en-US" altLang="ja-JP" sz="2400" dirty="0"/>
          </a:p>
          <a:p>
            <a:r>
              <a:rPr lang="ja-JP" altLang="en-US" sz="2400" dirty="0"/>
              <a:t>営業日順と近い順の二つが提供される</a:t>
            </a:r>
            <a:endParaRPr lang="en-US" altLang="ja-JP" sz="2400" dirty="0"/>
          </a:p>
        </p:txBody>
      </p:sp>
    </p:spTree>
    <p:extLst>
      <p:ext uri="{BB962C8B-B14F-4D97-AF65-F5344CB8AC3E}">
        <p14:creationId xmlns:p14="http://schemas.microsoft.com/office/powerpoint/2010/main" val="1961420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0F0DAD2-BBE9-45D6-B4D5-8AFA5A5FC2B7}"/>
              </a:ext>
            </a:extLst>
          </p:cNvPr>
          <p:cNvSpPr/>
          <p:nvPr/>
        </p:nvSpPr>
        <p:spPr>
          <a:xfrm>
            <a:off x="8370375" y="676648"/>
            <a:ext cx="3101958" cy="550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3" name="図 2">
            <a:extLst>
              <a:ext uri="{FF2B5EF4-FFF2-40B4-BE49-F238E27FC236}">
                <a16:creationId xmlns:a16="http://schemas.microsoft.com/office/drawing/2014/main" id="{40368882-A4DF-4F4D-A738-E03E2A29B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543" y="89784"/>
            <a:ext cx="3385723" cy="6678431"/>
          </a:xfrm>
          <a:prstGeom prst="rect">
            <a:avLst/>
          </a:prstGeom>
        </p:spPr>
      </p:pic>
      <p:pic>
        <p:nvPicPr>
          <p:cNvPr id="4" name="グラフィックス 3" descr="信号">
            <a:extLst>
              <a:ext uri="{FF2B5EF4-FFF2-40B4-BE49-F238E27FC236}">
                <a16:creationId xmlns:a16="http://schemas.microsoft.com/office/drawing/2014/main" id="{C7CEE820-D201-453D-A8FC-8AE7047CBF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3595" y="677336"/>
            <a:ext cx="220136" cy="220136"/>
          </a:xfrm>
          <a:prstGeom prst="rect">
            <a:avLst/>
          </a:prstGeom>
        </p:spPr>
      </p:pic>
      <p:pic>
        <p:nvPicPr>
          <p:cNvPr id="5" name="グラフィックス 4" descr="Wi-Fi">
            <a:extLst>
              <a:ext uri="{FF2B5EF4-FFF2-40B4-BE49-F238E27FC236}">
                <a16:creationId xmlns:a16="http://schemas.microsoft.com/office/drawing/2014/main" id="{4ADE5448-D79E-4B08-B934-2F6E538B5A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49827" y="651939"/>
            <a:ext cx="284872" cy="284872"/>
          </a:xfrm>
          <a:prstGeom prst="rect">
            <a:avLst/>
          </a:prstGeom>
        </p:spPr>
      </p:pic>
      <p:pic>
        <p:nvPicPr>
          <p:cNvPr id="6" name="グラフィックス 5" descr="フル充電">
            <a:extLst>
              <a:ext uri="{FF2B5EF4-FFF2-40B4-BE49-F238E27FC236}">
                <a16:creationId xmlns:a16="http://schemas.microsoft.com/office/drawing/2014/main" id="{EAC05250-51CB-4095-958C-564A41E84E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1633" y="651939"/>
            <a:ext cx="270930" cy="270930"/>
          </a:xfrm>
          <a:prstGeom prst="rect">
            <a:avLst/>
          </a:prstGeom>
        </p:spPr>
      </p:pic>
      <p:sp>
        <p:nvSpPr>
          <p:cNvPr id="7" name="テキスト ボックス 6">
            <a:extLst>
              <a:ext uri="{FF2B5EF4-FFF2-40B4-BE49-F238E27FC236}">
                <a16:creationId xmlns:a16="http://schemas.microsoft.com/office/drawing/2014/main" id="{6BA59F39-03B3-4599-8011-4A8E52DA5D78}"/>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solidFill>
                  <a:schemeClr val="bg1"/>
                </a:solidFill>
                <a:latin typeface="Bodoni MT Black" panose="02070A03080606020203" pitchFamily="18" charset="0"/>
                <a:ea typeface="BIZ UDPゴシック" panose="020B0400000000000000" pitchFamily="50" charset="-128"/>
              </a:rPr>
              <a:t>11:30</a:t>
            </a:r>
            <a:endParaRPr kumimoji="1" lang="ja-JP" altLang="en-US" sz="1000" dirty="0">
              <a:solidFill>
                <a:schemeClr val="bg1"/>
              </a:solidFill>
              <a:latin typeface="Bodoni MT Black" panose="02070A03080606020203" pitchFamily="18" charset="0"/>
              <a:ea typeface="BIZ UDPゴシック" panose="020B0400000000000000" pitchFamily="50" charset="-128"/>
            </a:endParaRPr>
          </a:p>
        </p:txBody>
      </p:sp>
      <p:sp>
        <p:nvSpPr>
          <p:cNvPr id="8" name="楕円 7">
            <a:extLst>
              <a:ext uri="{FF2B5EF4-FFF2-40B4-BE49-F238E27FC236}">
                <a16:creationId xmlns:a16="http://schemas.microsoft.com/office/drawing/2014/main" id="{CA253F3C-F76E-414E-B07B-7AB37051A070}"/>
              </a:ext>
            </a:extLst>
          </p:cNvPr>
          <p:cNvSpPr/>
          <p:nvPr/>
        </p:nvSpPr>
        <p:spPr>
          <a:xfrm>
            <a:off x="10950282" y="986850"/>
            <a:ext cx="320163" cy="310355"/>
          </a:xfrm>
          <a:prstGeom prst="ellipse">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9" name="グラフィックス 8" descr="本">
            <a:extLst>
              <a:ext uri="{FF2B5EF4-FFF2-40B4-BE49-F238E27FC236}">
                <a16:creationId xmlns:a16="http://schemas.microsoft.com/office/drawing/2014/main" id="{51D3C41A-FD96-4525-BAE5-0768844645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77718" y="1002288"/>
            <a:ext cx="259435" cy="259435"/>
          </a:xfrm>
          <a:prstGeom prst="rect">
            <a:avLst/>
          </a:prstGeom>
        </p:spPr>
      </p:pic>
      <p:sp>
        <p:nvSpPr>
          <p:cNvPr id="10" name="正方形/長方形 9">
            <a:extLst>
              <a:ext uri="{FF2B5EF4-FFF2-40B4-BE49-F238E27FC236}">
                <a16:creationId xmlns:a16="http://schemas.microsoft.com/office/drawing/2014/main" id="{2E4507C8-08E9-458A-9F01-E094816BD0A4}"/>
              </a:ext>
            </a:extLst>
          </p:cNvPr>
          <p:cNvSpPr/>
          <p:nvPr/>
        </p:nvSpPr>
        <p:spPr>
          <a:xfrm>
            <a:off x="8425910" y="999694"/>
            <a:ext cx="580608" cy="38523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営業</a:t>
            </a:r>
            <a:endParaRPr kumimoji="1" lang="ja-JP" altLang="en-US" sz="1200" dirty="0"/>
          </a:p>
        </p:txBody>
      </p:sp>
      <p:sp>
        <p:nvSpPr>
          <p:cNvPr id="11" name="正方形/長方形 10">
            <a:extLst>
              <a:ext uri="{FF2B5EF4-FFF2-40B4-BE49-F238E27FC236}">
                <a16:creationId xmlns:a16="http://schemas.microsoft.com/office/drawing/2014/main" id="{EEB7EE1E-45F6-46FA-83E2-1E9D7577F7B8}"/>
              </a:ext>
            </a:extLst>
          </p:cNvPr>
          <p:cNvSpPr/>
          <p:nvPr/>
        </p:nvSpPr>
        <p:spPr>
          <a:xfrm>
            <a:off x="9092181" y="997237"/>
            <a:ext cx="758573" cy="38523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近い順</a:t>
            </a:r>
            <a:endParaRPr kumimoji="1" lang="ja-JP" altLang="en-US" sz="1200" dirty="0"/>
          </a:p>
        </p:txBody>
      </p:sp>
      <p:sp>
        <p:nvSpPr>
          <p:cNvPr id="12" name="正方形/長方形 11">
            <a:extLst>
              <a:ext uri="{FF2B5EF4-FFF2-40B4-BE49-F238E27FC236}">
                <a16:creationId xmlns:a16="http://schemas.microsoft.com/office/drawing/2014/main" id="{8ED21423-2E39-4696-9C71-86C288526A86}"/>
              </a:ext>
            </a:extLst>
          </p:cNvPr>
          <p:cNvSpPr/>
          <p:nvPr/>
        </p:nvSpPr>
        <p:spPr>
          <a:xfrm>
            <a:off x="8701636" y="1626098"/>
            <a:ext cx="272913" cy="2028181"/>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13" name="正方形/長方形 12">
            <a:extLst>
              <a:ext uri="{FF2B5EF4-FFF2-40B4-BE49-F238E27FC236}">
                <a16:creationId xmlns:a16="http://schemas.microsoft.com/office/drawing/2014/main" id="{764B749F-832D-4A99-B474-F165B15F55DB}"/>
              </a:ext>
            </a:extLst>
          </p:cNvPr>
          <p:cNvSpPr/>
          <p:nvPr/>
        </p:nvSpPr>
        <p:spPr>
          <a:xfrm>
            <a:off x="10988047" y="1626098"/>
            <a:ext cx="272913" cy="2028181"/>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14" name="正方形/長方形 13">
            <a:extLst>
              <a:ext uri="{FF2B5EF4-FFF2-40B4-BE49-F238E27FC236}">
                <a16:creationId xmlns:a16="http://schemas.microsoft.com/office/drawing/2014/main" id="{F1E0F89E-5144-4D25-90D7-7B09532C8DD3}"/>
              </a:ext>
            </a:extLst>
          </p:cNvPr>
          <p:cNvSpPr/>
          <p:nvPr/>
        </p:nvSpPr>
        <p:spPr>
          <a:xfrm>
            <a:off x="8966224" y="3428657"/>
            <a:ext cx="2018448" cy="272920"/>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kumimoji="1" lang="en-US" altLang="ja-JP" dirty="0">
                <a:solidFill>
                  <a:schemeClr val="bg1"/>
                </a:solidFill>
              </a:rPr>
              <a:t>C</a:t>
            </a:r>
          </a:p>
        </p:txBody>
      </p:sp>
      <p:pic>
        <p:nvPicPr>
          <p:cNvPr id="15" name="図 14">
            <a:extLst>
              <a:ext uri="{FF2B5EF4-FFF2-40B4-BE49-F238E27FC236}">
                <a16:creationId xmlns:a16="http://schemas.microsoft.com/office/drawing/2014/main" id="{33A8D1E3-A3FF-40CB-8F65-A1ADA15BB9BF}"/>
              </a:ext>
            </a:extLst>
          </p:cNvPr>
          <p:cNvPicPr>
            <a:picLocks noChangeAspect="1"/>
          </p:cNvPicPr>
          <p:nvPr/>
        </p:nvPicPr>
        <p:blipFill rotWithShape="1">
          <a:blip r:embed="rId11"/>
          <a:srcRect b="4523"/>
          <a:stretch/>
        </p:blipFill>
        <p:spPr>
          <a:xfrm>
            <a:off x="8966224" y="1541419"/>
            <a:ext cx="2030148" cy="1887581"/>
          </a:xfrm>
          <a:prstGeom prst="rect">
            <a:avLst/>
          </a:prstGeom>
        </p:spPr>
      </p:pic>
      <p:sp>
        <p:nvSpPr>
          <p:cNvPr id="16" name="正方形/長方形 15">
            <a:extLst>
              <a:ext uri="{FF2B5EF4-FFF2-40B4-BE49-F238E27FC236}">
                <a16:creationId xmlns:a16="http://schemas.microsoft.com/office/drawing/2014/main" id="{80C41991-D686-4B30-95B8-15D4ED685E15}"/>
              </a:ext>
            </a:extLst>
          </p:cNvPr>
          <p:cNvSpPr/>
          <p:nvPr/>
        </p:nvSpPr>
        <p:spPr>
          <a:xfrm>
            <a:off x="9937076" y="997237"/>
            <a:ext cx="840563" cy="385232"/>
          </a:xfrm>
          <a:prstGeom prst="rect">
            <a:avLst/>
          </a:prstGeom>
          <a:solidFill>
            <a:srgbClr val="FF2D2D"/>
          </a:solidFill>
          <a:ln>
            <a:solidFill>
              <a:srgbClr val="FF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比較する</a:t>
            </a:r>
          </a:p>
        </p:txBody>
      </p:sp>
      <p:sp>
        <p:nvSpPr>
          <p:cNvPr id="23" name="正方形/長方形 22">
            <a:extLst>
              <a:ext uri="{FF2B5EF4-FFF2-40B4-BE49-F238E27FC236}">
                <a16:creationId xmlns:a16="http://schemas.microsoft.com/office/drawing/2014/main" id="{A5D1A15B-E670-4FD9-816D-24FC14CB23CD}"/>
              </a:ext>
            </a:extLst>
          </p:cNvPr>
          <p:cNvSpPr/>
          <p:nvPr/>
        </p:nvSpPr>
        <p:spPr>
          <a:xfrm>
            <a:off x="8711650" y="3874318"/>
            <a:ext cx="272913" cy="2028181"/>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2873B6FD-466D-49C4-9E20-A806DFEE4EC5}"/>
              </a:ext>
            </a:extLst>
          </p:cNvPr>
          <p:cNvSpPr/>
          <p:nvPr/>
        </p:nvSpPr>
        <p:spPr>
          <a:xfrm>
            <a:off x="10996372" y="3874317"/>
            <a:ext cx="272913" cy="2028181"/>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25" name="正方形/長方形 24">
            <a:extLst>
              <a:ext uri="{FF2B5EF4-FFF2-40B4-BE49-F238E27FC236}">
                <a16:creationId xmlns:a16="http://schemas.microsoft.com/office/drawing/2014/main" id="{F57E9FC4-0ECC-4237-A2AB-7ECB6EF28DB5}"/>
              </a:ext>
            </a:extLst>
          </p:cNvPr>
          <p:cNvSpPr/>
          <p:nvPr/>
        </p:nvSpPr>
        <p:spPr>
          <a:xfrm>
            <a:off x="8966224" y="5676877"/>
            <a:ext cx="2018448" cy="272920"/>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P</a:t>
            </a:r>
            <a:endParaRPr kumimoji="1" lang="en-US" altLang="ja-JP" dirty="0">
              <a:solidFill>
                <a:schemeClr val="bg1"/>
              </a:solidFill>
            </a:endParaRPr>
          </a:p>
        </p:txBody>
      </p:sp>
      <p:pic>
        <p:nvPicPr>
          <p:cNvPr id="27" name="図 26">
            <a:extLst>
              <a:ext uri="{FF2B5EF4-FFF2-40B4-BE49-F238E27FC236}">
                <a16:creationId xmlns:a16="http://schemas.microsoft.com/office/drawing/2014/main" id="{C2412DBB-D596-4C99-AAFB-4EB70BADB9F1}"/>
              </a:ext>
            </a:extLst>
          </p:cNvPr>
          <p:cNvPicPr>
            <a:picLocks noChangeAspect="1"/>
          </p:cNvPicPr>
          <p:nvPr/>
        </p:nvPicPr>
        <p:blipFill rotWithShape="1">
          <a:blip r:embed="rId12"/>
          <a:srcRect l="5831" r="4415"/>
          <a:stretch/>
        </p:blipFill>
        <p:spPr>
          <a:xfrm>
            <a:off x="8966224" y="3786255"/>
            <a:ext cx="2030149" cy="1887584"/>
          </a:xfrm>
          <a:prstGeom prst="rect">
            <a:avLst/>
          </a:prstGeom>
        </p:spPr>
      </p:pic>
      <p:sp>
        <p:nvSpPr>
          <p:cNvPr id="28" name="テキスト ボックス 27">
            <a:extLst>
              <a:ext uri="{FF2B5EF4-FFF2-40B4-BE49-F238E27FC236}">
                <a16:creationId xmlns:a16="http://schemas.microsoft.com/office/drawing/2014/main" id="{1D4B42DF-E04F-46CB-9184-AF687EA11D25}"/>
              </a:ext>
            </a:extLst>
          </p:cNvPr>
          <p:cNvSpPr txBox="1"/>
          <p:nvPr/>
        </p:nvSpPr>
        <p:spPr>
          <a:xfrm>
            <a:off x="152400" y="176200"/>
            <a:ext cx="6148388" cy="523220"/>
          </a:xfrm>
          <a:prstGeom prst="rect">
            <a:avLst/>
          </a:prstGeom>
          <a:noFill/>
        </p:spPr>
        <p:txBody>
          <a:bodyPr wrap="square" rtlCol="0">
            <a:spAutoFit/>
          </a:bodyPr>
          <a:lstStyle/>
          <a:p>
            <a:r>
              <a:rPr kumimoji="1" lang="ja-JP" altLang="en-US" sz="2800" dirty="0"/>
              <a:t>いい</a:t>
            </a:r>
            <a:r>
              <a:rPr kumimoji="1" lang="ja-JP" altLang="en-US" sz="2800" dirty="0" err="1"/>
              <a:t>ね</a:t>
            </a:r>
            <a:r>
              <a:rPr kumimoji="1" lang="ja-JP" altLang="en-US" sz="2800" dirty="0"/>
              <a:t>画面</a:t>
            </a:r>
            <a:r>
              <a:rPr kumimoji="1" lang="en-US" altLang="ja-JP" sz="2800" dirty="0"/>
              <a:t>(</a:t>
            </a:r>
            <a:r>
              <a:rPr lang="ja-JP" altLang="en-US" sz="2800" dirty="0"/>
              <a:t>比較する</a:t>
            </a:r>
            <a:r>
              <a:rPr kumimoji="1" lang="ja-JP" altLang="en-US" sz="2800" dirty="0" err="1"/>
              <a:t>を</a:t>
            </a:r>
            <a:r>
              <a:rPr kumimoji="1" lang="ja-JP" altLang="en-US" sz="2800" dirty="0"/>
              <a:t>押した場合</a:t>
            </a:r>
            <a:r>
              <a:rPr kumimoji="1" lang="en-US" altLang="ja-JP" sz="2800" dirty="0"/>
              <a:t>)</a:t>
            </a:r>
            <a:endParaRPr kumimoji="1" lang="ja-JP" altLang="en-US" sz="2800" dirty="0"/>
          </a:p>
        </p:txBody>
      </p:sp>
      <p:sp>
        <p:nvSpPr>
          <p:cNvPr id="22" name="テキスト ボックス 21">
            <a:extLst>
              <a:ext uri="{FF2B5EF4-FFF2-40B4-BE49-F238E27FC236}">
                <a16:creationId xmlns:a16="http://schemas.microsoft.com/office/drawing/2014/main" id="{876D503B-9634-4686-AC07-F67372378B7A}"/>
              </a:ext>
            </a:extLst>
          </p:cNvPr>
          <p:cNvSpPr txBox="1"/>
          <p:nvPr/>
        </p:nvSpPr>
        <p:spPr>
          <a:xfrm>
            <a:off x="159762" y="1913857"/>
            <a:ext cx="7797869" cy="2308324"/>
          </a:xfrm>
          <a:prstGeom prst="rect">
            <a:avLst/>
          </a:prstGeom>
          <a:noFill/>
        </p:spPr>
        <p:txBody>
          <a:bodyPr wrap="square" rtlCol="0">
            <a:spAutoFit/>
          </a:bodyPr>
          <a:lstStyle/>
          <a:p>
            <a:r>
              <a:rPr lang="ja-JP" altLang="en-US" sz="2400" dirty="0"/>
              <a:t>比較するボタンをタップするとカードが二つ表示</a:t>
            </a:r>
            <a:endParaRPr lang="en-US" altLang="ja-JP" sz="2400" dirty="0"/>
          </a:p>
          <a:p>
            <a:endParaRPr lang="en-US" altLang="ja-JP" sz="2400" dirty="0"/>
          </a:p>
          <a:p>
            <a:r>
              <a:rPr lang="en-US" altLang="ja-JP" sz="2400" dirty="0"/>
              <a:t>2</a:t>
            </a:r>
            <a:r>
              <a:rPr lang="ja-JP" altLang="en-US" sz="2400" dirty="0"/>
              <a:t>つのカードは連動はしてない</a:t>
            </a:r>
            <a:endParaRPr lang="en-US" altLang="ja-JP" sz="2400" dirty="0"/>
          </a:p>
          <a:p>
            <a:endParaRPr lang="en-US" altLang="ja-JP" sz="2400" dirty="0"/>
          </a:p>
          <a:p>
            <a:r>
              <a:rPr lang="ja-JP" altLang="en-US" sz="2400" dirty="0"/>
              <a:t>比較するボタンを再度タップで</a:t>
            </a:r>
            <a:endParaRPr lang="en-US" altLang="ja-JP" sz="2400" dirty="0"/>
          </a:p>
          <a:p>
            <a:r>
              <a:rPr lang="ja-JP" altLang="en-US" sz="2400" dirty="0"/>
              <a:t>表示されるカードは一つに戻る</a:t>
            </a:r>
            <a:r>
              <a:rPr lang="en-US" altLang="ja-JP" sz="2400" dirty="0"/>
              <a:t>(</a:t>
            </a:r>
            <a:r>
              <a:rPr lang="ja-JP" altLang="en-US" sz="2400" dirty="0"/>
              <a:t>上側の方が残る</a:t>
            </a:r>
            <a:r>
              <a:rPr lang="en-US" altLang="ja-JP" sz="2400" dirty="0"/>
              <a:t>)</a:t>
            </a:r>
          </a:p>
        </p:txBody>
      </p:sp>
    </p:spTree>
    <p:extLst>
      <p:ext uri="{BB962C8B-B14F-4D97-AF65-F5344CB8AC3E}">
        <p14:creationId xmlns:p14="http://schemas.microsoft.com/office/powerpoint/2010/main" val="2468770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ボックス 17">
            <a:extLst>
              <a:ext uri="{FF2B5EF4-FFF2-40B4-BE49-F238E27FC236}">
                <a16:creationId xmlns:a16="http://schemas.microsoft.com/office/drawing/2014/main" id="{F93DE96C-7928-4798-88DB-C456D0E97DE5}"/>
              </a:ext>
            </a:extLst>
          </p:cNvPr>
          <p:cNvSpPr txBox="1"/>
          <p:nvPr/>
        </p:nvSpPr>
        <p:spPr>
          <a:xfrm>
            <a:off x="152400" y="176200"/>
            <a:ext cx="1980029" cy="523220"/>
          </a:xfrm>
          <a:prstGeom prst="rect">
            <a:avLst/>
          </a:prstGeom>
          <a:noFill/>
        </p:spPr>
        <p:txBody>
          <a:bodyPr wrap="none" rtlCol="0">
            <a:spAutoFit/>
          </a:bodyPr>
          <a:lstStyle/>
          <a:p>
            <a:r>
              <a:rPr lang="ja-JP" altLang="en-US" sz="2800" dirty="0"/>
              <a:t>いい</a:t>
            </a:r>
            <a:r>
              <a:rPr lang="ja-JP" altLang="en-US" sz="2800" dirty="0" err="1"/>
              <a:t>ね</a:t>
            </a:r>
            <a:r>
              <a:rPr kumimoji="1" lang="ja-JP" altLang="en-US" sz="2800" dirty="0"/>
              <a:t>画面</a:t>
            </a:r>
          </a:p>
        </p:txBody>
      </p:sp>
      <p:sp>
        <p:nvSpPr>
          <p:cNvPr id="19" name="テキスト ボックス 18">
            <a:extLst>
              <a:ext uri="{FF2B5EF4-FFF2-40B4-BE49-F238E27FC236}">
                <a16:creationId xmlns:a16="http://schemas.microsoft.com/office/drawing/2014/main" id="{6C108078-1E29-4A20-B209-4199359174B9}"/>
              </a:ext>
            </a:extLst>
          </p:cNvPr>
          <p:cNvSpPr txBox="1"/>
          <p:nvPr/>
        </p:nvSpPr>
        <p:spPr>
          <a:xfrm>
            <a:off x="159762" y="1913857"/>
            <a:ext cx="7534275" cy="3785652"/>
          </a:xfrm>
          <a:prstGeom prst="rect">
            <a:avLst/>
          </a:prstGeom>
          <a:noFill/>
        </p:spPr>
        <p:txBody>
          <a:bodyPr wrap="square" rtlCol="0">
            <a:spAutoFit/>
          </a:bodyPr>
          <a:lstStyle/>
          <a:p>
            <a:r>
              <a:rPr lang="ja-JP" altLang="en-US" sz="2400" dirty="0"/>
              <a:t>カードを上へスワイプすることで</a:t>
            </a:r>
            <a:endParaRPr lang="en-US" altLang="ja-JP" sz="2400" dirty="0"/>
          </a:p>
          <a:p>
            <a:r>
              <a:rPr lang="ja-JP" altLang="en-US" sz="2400" dirty="0"/>
              <a:t>そのカードを</a:t>
            </a:r>
            <a:r>
              <a:rPr lang="en-US" altLang="ja-JP" sz="2400" dirty="0"/>
              <a:t>Store Book</a:t>
            </a:r>
            <a:r>
              <a:rPr lang="ja-JP" altLang="en-US" sz="2400" dirty="0"/>
              <a:t>画面に保存</a:t>
            </a:r>
            <a:r>
              <a:rPr lang="en-US" altLang="ja-JP" sz="2400" dirty="0"/>
              <a:t>(</a:t>
            </a:r>
            <a:r>
              <a:rPr lang="ja-JP" altLang="en-US" sz="2400" dirty="0"/>
              <a:t>情報群</a:t>
            </a:r>
            <a:r>
              <a:rPr lang="en-US" altLang="ja-JP" sz="2400" dirty="0"/>
              <a:t>D</a:t>
            </a:r>
            <a:r>
              <a:rPr lang="ja-JP" altLang="en-US" sz="2400" dirty="0"/>
              <a:t>に追加</a:t>
            </a:r>
            <a:r>
              <a:rPr lang="en-US" altLang="ja-JP" sz="2400" dirty="0"/>
              <a:t>)</a:t>
            </a:r>
          </a:p>
          <a:p>
            <a:endParaRPr lang="en-US" altLang="ja-JP" sz="2400" dirty="0"/>
          </a:p>
          <a:p>
            <a:endParaRPr lang="en-US" altLang="ja-JP" sz="2400" dirty="0"/>
          </a:p>
          <a:p>
            <a:r>
              <a:rPr lang="ja-JP" altLang="en-US" sz="2400" dirty="0"/>
              <a:t>カードを下へスワイプすることで</a:t>
            </a:r>
            <a:endParaRPr lang="en-US" altLang="ja-JP" sz="2400" dirty="0"/>
          </a:p>
          <a:p>
            <a:r>
              <a:rPr lang="ja-JP" altLang="en-US" sz="2400" dirty="0"/>
              <a:t>そのカードをいい</a:t>
            </a:r>
            <a:r>
              <a:rPr lang="ja-JP" altLang="en-US" sz="2400" dirty="0" err="1"/>
              <a:t>ね</a:t>
            </a:r>
            <a:r>
              <a:rPr lang="ja-JP" altLang="en-US" sz="2400" dirty="0"/>
              <a:t>画面から削除</a:t>
            </a:r>
            <a:r>
              <a:rPr lang="en-US" altLang="ja-JP" sz="2400" dirty="0"/>
              <a:t>(</a:t>
            </a:r>
            <a:r>
              <a:rPr lang="ja-JP" altLang="en-US" sz="2400" dirty="0"/>
              <a:t>情報群</a:t>
            </a:r>
            <a:r>
              <a:rPr lang="en-US" altLang="ja-JP" sz="2400" dirty="0"/>
              <a:t>C</a:t>
            </a:r>
            <a:r>
              <a:rPr lang="ja-JP" altLang="en-US" sz="2400" dirty="0"/>
              <a:t>から削除</a:t>
            </a:r>
            <a:r>
              <a:rPr lang="en-US" altLang="ja-JP" sz="2400" dirty="0"/>
              <a:t>)</a:t>
            </a:r>
          </a:p>
          <a:p>
            <a:r>
              <a:rPr lang="ja-JP" altLang="en-US" sz="2400" dirty="0"/>
              <a:t>削除するとき確認画面が表示</a:t>
            </a:r>
            <a:endParaRPr lang="en-US" altLang="ja-JP" sz="2400" dirty="0"/>
          </a:p>
          <a:p>
            <a:r>
              <a:rPr lang="ja-JP" altLang="en-US" sz="2400" dirty="0"/>
              <a:t>削除した後は右の次のカードに移行</a:t>
            </a:r>
            <a:endParaRPr lang="en-US" altLang="ja-JP" sz="2400" dirty="0"/>
          </a:p>
          <a:p>
            <a:endParaRPr lang="en-US" altLang="ja-JP" sz="2400" dirty="0"/>
          </a:p>
          <a:p>
            <a:r>
              <a:rPr lang="ja-JP" altLang="en-US" sz="2400" dirty="0"/>
              <a:t>カードがない場合はカードがない表記を表示</a:t>
            </a:r>
            <a:endParaRPr lang="en-US" altLang="ja-JP" sz="2400" dirty="0"/>
          </a:p>
        </p:txBody>
      </p:sp>
      <p:pic>
        <p:nvPicPr>
          <p:cNvPr id="2" name="図 1">
            <a:extLst>
              <a:ext uri="{FF2B5EF4-FFF2-40B4-BE49-F238E27FC236}">
                <a16:creationId xmlns:a16="http://schemas.microsoft.com/office/drawing/2014/main" id="{DA2D3393-AB5E-4EF5-A5B6-C65C4901447B}"/>
              </a:ext>
            </a:extLst>
          </p:cNvPr>
          <p:cNvPicPr>
            <a:picLocks noChangeAspect="1"/>
          </p:cNvPicPr>
          <p:nvPr/>
        </p:nvPicPr>
        <p:blipFill>
          <a:blip r:embed="rId2"/>
          <a:stretch>
            <a:fillRect/>
          </a:stretch>
        </p:blipFill>
        <p:spPr>
          <a:xfrm>
            <a:off x="8666494" y="908216"/>
            <a:ext cx="2785277" cy="5041567"/>
          </a:xfrm>
          <a:prstGeom prst="rect">
            <a:avLst/>
          </a:prstGeom>
        </p:spPr>
      </p:pic>
      <p:sp>
        <p:nvSpPr>
          <p:cNvPr id="3" name="矢印: 上 2">
            <a:extLst>
              <a:ext uri="{FF2B5EF4-FFF2-40B4-BE49-F238E27FC236}">
                <a16:creationId xmlns:a16="http://schemas.microsoft.com/office/drawing/2014/main" id="{89E1A963-3E78-4A50-862A-D08FC1C5F02B}"/>
              </a:ext>
            </a:extLst>
          </p:cNvPr>
          <p:cNvSpPr/>
          <p:nvPr/>
        </p:nvSpPr>
        <p:spPr>
          <a:xfrm>
            <a:off x="9816816" y="1913857"/>
            <a:ext cx="484632" cy="1409914"/>
          </a:xfrm>
          <a:prstGeom prst="upArrow">
            <a:avLst/>
          </a:prstGeom>
          <a:solidFill>
            <a:srgbClr val="FF2D2D"/>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追加</a:t>
            </a:r>
          </a:p>
        </p:txBody>
      </p:sp>
      <p:sp>
        <p:nvSpPr>
          <p:cNvPr id="22" name="矢印: 上 21">
            <a:extLst>
              <a:ext uri="{FF2B5EF4-FFF2-40B4-BE49-F238E27FC236}">
                <a16:creationId xmlns:a16="http://schemas.microsoft.com/office/drawing/2014/main" id="{FE7B1903-1F11-4A12-9B44-902BB038D75C}"/>
              </a:ext>
            </a:extLst>
          </p:cNvPr>
          <p:cNvSpPr/>
          <p:nvPr/>
        </p:nvSpPr>
        <p:spPr>
          <a:xfrm flipV="1">
            <a:off x="9816816" y="3931820"/>
            <a:ext cx="484632" cy="1409914"/>
          </a:xfrm>
          <a:prstGeom prst="up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削除</a:t>
            </a:r>
          </a:p>
        </p:txBody>
      </p:sp>
    </p:spTree>
    <p:extLst>
      <p:ext uri="{BB962C8B-B14F-4D97-AF65-F5344CB8AC3E}">
        <p14:creationId xmlns:p14="http://schemas.microsoft.com/office/powerpoint/2010/main" val="2039091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FDFD309-C976-41DD-9BCF-B575213D1E93}"/>
              </a:ext>
            </a:extLst>
          </p:cNvPr>
          <p:cNvPicPr>
            <a:picLocks noChangeAspect="1"/>
          </p:cNvPicPr>
          <p:nvPr/>
        </p:nvPicPr>
        <p:blipFill rotWithShape="1">
          <a:blip r:embed="rId2"/>
          <a:srcRect b="53457"/>
          <a:stretch/>
        </p:blipFill>
        <p:spPr>
          <a:xfrm>
            <a:off x="0" y="1161681"/>
            <a:ext cx="7174889" cy="5696319"/>
          </a:xfrm>
          <a:prstGeom prst="rect">
            <a:avLst/>
          </a:prstGeom>
        </p:spPr>
      </p:pic>
      <p:pic>
        <p:nvPicPr>
          <p:cNvPr id="3" name="図 2">
            <a:extLst>
              <a:ext uri="{FF2B5EF4-FFF2-40B4-BE49-F238E27FC236}">
                <a16:creationId xmlns:a16="http://schemas.microsoft.com/office/drawing/2014/main" id="{F17E5F0A-B75A-42ED-B121-51F35476F271}"/>
              </a:ext>
            </a:extLst>
          </p:cNvPr>
          <p:cNvPicPr>
            <a:picLocks noChangeAspect="1"/>
          </p:cNvPicPr>
          <p:nvPr/>
        </p:nvPicPr>
        <p:blipFill rotWithShape="1">
          <a:blip r:embed="rId2"/>
          <a:srcRect t="46543" r="6254"/>
          <a:stretch/>
        </p:blipFill>
        <p:spPr>
          <a:xfrm>
            <a:off x="5465844" y="0"/>
            <a:ext cx="6726156" cy="6542458"/>
          </a:xfrm>
          <a:prstGeom prst="rect">
            <a:avLst/>
          </a:prstGeom>
        </p:spPr>
      </p:pic>
      <p:sp>
        <p:nvSpPr>
          <p:cNvPr id="4" name="テキスト ボックス 3">
            <a:extLst>
              <a:ext uri="{FF2B5EF4-FFF2-40B4-BE49-F238E27FC236}">
                <a16:creationId xmlns:a16="http://schemas.microsoft.com/office/drawing/2014/main" id="{6A88ED85-DBE1-425E-B26C-A9E79E564E80}"/>
              </a:ext>
            </a:extLst>
          </p:cNvPr>
          <p:cNvSpPr txBox="1"/>
          <p:nvPr/>
        </p:nvSpPr>
        <p:spPr>
          <a:xfrm>
            <a:off x="0" y="700016"/>
            <a:ext cx="2339102" cy="461665"/>
          </a:xfrm>
          <a:prstGeom prst="rect">
            <a:avLst/>
          </a:prstGeom>
          <a:noFill/>
        </p:spPr>
        <p:txBody>
          <a:bodyPr wrap="none" rtlCol="0">
            <a:spAutoFit/>
          </a:bodyPr>
          <a:lstStyle/>
          <a:p>
            <a:r>
              <a:rPr kumimoji="1" lang="ja-JP" altLang="en-US" sz="2400" dirty="0"/>
              <a:t>スマホ操作用語</a:t>
            </a:r>
          </a:p>
        </p:txBody>
      </p:sp>
      <p:sp>
        <p:nvSpPr>
          <p:cNvPr id="5" name="テキスト ボックス 4">
            <a:extLst>
              <a:ext uri="{FF2B5EF4-FFF2-40B4-BE49-F238E27FC236}">
                <a16:creationId xmlns:a16="http://schemas.microsoft.com/office/drawing/2014/main" id="{431DDF19-1533-4F54-8F87-703EFAFECA8C}"/>
              </a:ext>
            </a:extLst>
          </p:cNvPr>
          <p:cNvSpPr txBox="1"/>
          <p:nvPr/>
        </p:nvSpPr>
        <p:spPr>
          <a:xfrm>
            <a:off x="152400" y="176200"/>
            <a:ext cx="1620957" cy="523220"/>
          </a:xfrm>
          <a:prstGeom prst="rect">
            <a:avLst/>
          </a:prstGeom>
          <a:noFill/>
        </p:spPr>
        <p:txBody>
          <a:bodyPr wrap="none" rtlCol="0">
            <a:spAutoFit/>
          </a:bodyPr>
          <a:lstStyle/>
          <a:p>
            <a:r>
              <a:rPr lang="ja-JP" altLang="en-US" sz="2800" dirty="0"/>
              <a:t>用語説明</a:t>
            </a:r>
            <a:endParaRPr kumimoji="1" lang="ja-JP" altLang="en-US" sz="2800" dirty="0"/>
          </a:p>
        </p:txBody>
      </p:sp>
    </p:spTree>
    <p:extLst>
      <p:ext uri="{BB962C8B-B14F-4D97-AF65-F5344CB8AC3E}">
        <p14:creationId xmlns:p14="http://schemas.microsoft.com/office/powerpoint/2010/main" val="1687784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8F1328A-CB37-4DDC-A19D-DDB163AE9ADF}"/>
              </a:ext>
            </a:extLst>
          </p:cNvPr>
          <p:cNvSpPr/>
          <p:nvPr/>
        </p:nvSpPr>
        <p:spPr>
          <a:xfrm>
            <a:off x="8370375" y="676648"/>
            <a:ext cx="3101958" cy="550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3" name="図 2">
            <a:extLst>
              <a:ext uri="{FF2B5EF4-FFF2-40B4-BE49-F238E27FC236}">
                <a16:creationId xmlns:a16="http://schemas.microsoft.com/office/drawing/2014/main" id="{71235EAB-9683-48E6-8254-DC8940D66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543" y="89784"/>
            <a:ext cx="3385723" cy="6678431"/>
          </a:xfrm>
          <a:prstGeom prst="rect">
            <a:avLst/>
          </a:prstGeom>
        </p:spPr>
      </p:pic>
      <p:pic>
        <p:nvPicPr>
          <p:cNvPr id="4" name="グラフィックス 3" descr="信号">
            <a:extLst>
              <a:ext uri="{FF2B5EF4-FFF2-40B4-BE49-F238E27FC236}">
                <a16:creationId xmlns:a16="http://schemas.microsoft.com/office/drawing/2014/main" id="{70E3446F-F275-4B02-A4AA-6800687EB4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3595" y="677336"/>
            <a:ext cx="220136" cy="220136"/>
          </a:xfrm>
          <a:prstGeom prst="rect">
            <a:avLst/>
          </a:prstGeom>
        </p:spPr>
      </p:pic>
      <p:pic>
        <p:nvPicPr>
          <p:cNvPr id="5" name="グラフィックス 4" descr="Wi-Fi">
            <a:extLst>
              <a:ext uri="{FF2B5EF4-FFF2-40B4-BE49-F238E27FC236}">
                <a16:creationId xmlns:a16="http://schemas.microsoft.com/office/drawing/2014/main" id="{4EF8358C-8C06-45EC-BF4B-A3A245CB39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49827" y="651939"/>
            <a:ext cx="284872" cy="284872"/>
          </a:xfrm>
          <a:prstGeom prst="rect">
            <a:avLst/>
          </a:prstGeom>
        </p:spPr>
      </p:pic>
      <p:pic>
        <p:nvPicPr>
          <p:cNvPr id="6" name="グラフィックス 5" descr="フル充電">
            <a:extLst>
              <a:ext uri="{FF2B5EF4-FFF2-40B4-BE49-F238E27FC236}">
                <a16:creationId xmlns:a16="http://schemas.microsoft.com/office/drawing/2014/main" id="{A2B1136D-DCD2-4357-9D64-CD7047E8C4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1633" y="651939"/>
            <a:ext cx="270930" cy="270930"/>
          </a:xfrm>
          <a:prstGeom prst="rect">
            <a:avLst/>
          </a:prstGeom>
        </p:spPr>
      </p:pic>
      <p:sp>
        <p:nvSpPr>
          <p:cNvPr id="7" name="テキスト ボックス 6">
            <a:extLst>
              <a:ext uri="{FF2B5EF4-FFF2-40B4-BE49-F238E27FC236}">
                <a16:creationId xmlns:a16="http://schemas.microsoft.com/office/drawing/2014/main" id="{8A4E9366-66E5-4CAA-9105-C1BE45E4604D}"/>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solidFill>
                  <a:schemeClr val="bg1"/>
                </a:solidFill>
                <a:latin typeface="Bodoni MT Black" panose="02070A03080606020203" pitchFamily="18" charset="0"/>
                <a:ea typeface="BIZ UDPゴシック" panose="020B0400000000000000" pitchFamily="50" charset="-128"/>
              </a:rPr>
              <a:t>11:30</a:t>
            </a:r>
            <a:endParaRPr kumimoji="1" lang="ja-JP" altLang="en-US" sz="1000" dirty="0">
              <a:solidFill>
                <a:schemeClr val="bg1"/>
              </a:solidFill>
              <a:latin typeface="Bodoni MT Black" panose="02070A03080606020203" pitchFamily="18" charset="0"/>
              <a:ea typeface="BIZ UDPゴシック" panose="020B0400000000000000" pitchFamily="50" charset="-128"/>
            </a:endParaRPr>
          </a:p>
        </p:txBody>
      </p:sp>
      <p:sp>
        <p:nvSpPr>
          <p:cNvPr id="8" name="楕円 7">
            <a:extLst>
              <a:ext uri="{FF2B5EF4-FFF2-40B4-BE49-F238E27FC236}">
                <a16:creationId xmlns:a16="http://schemas.microsoft.com/office/drawing/2014/main" id="{6F627EAA-2924-4C27-AD00-47F1E0E5CC47}"/>
              </a:ext>
            </a:extLst>
          </p:cNvPr>
          <p:cNvSpPr/>
          <p:nvPr/>
        </p:nvSpPr>
        <p:spPr>
          <a:xfrm>
            <a:off x="10950282" y="986850"/>
            <a:ext cx="320163" cy="310355"/>
          </a:xfrm>
          <a:prstGeom prst="ellipse">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4E26A15-7712-449D-9A1E-DFFA1DEE7567}"/>
              </a:ext>
            </a:extLst>
          </p:cNvPr>
          <p:cNvSpPr/>
          <p:nvPr/>
        </p:nvSpPr>
        <p:spPr>
          <a:xfrm>
            <a:off x="8434777" y="2723104"/>
            <a:ext cx="311078" cy="2311808"/>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13" name="正方形/長方形 12">
            <a:extLst>
              <a:ext uri="{FF2B5EF4-FFF2-40B4-BE49-F238E27FC236}">
                <a16:creationId xmlns:a16="http://schemas.microsoft.com/office/drawing/2014/main" id="{7B26DA01-F412-4F85-8812-7E71460ABCF4}"/>
              </a:ext>
            </a:extLst>
          </p:cNvPr>
          <p:cNvSpPr/>
          <p:nvPr/>
        </p:nvSpPr>
        <p:spPr>
          <a:xfrm>
            <a:off x="11059907" y="2723104"/>
            <a:ext cx="311078" cy="2311808"/>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14" name="正方形/長方形 13">
            <a:extLst>
              <a:ext uri="{FF2B5EF4-FFF2-40B4-BE49-F238E27FC236}">
                <a16:creationId xmlns:a16="http://schemas.microsoft.com/office/drawing/2014/main" id="{25005B04-8A2B-4DB3-B8FB-A34077F3DE37}"/>
              </a:ext>
            </a:extLst>
          </p:cNvPr>
          <p:cNvSpPr/>
          <p:nvPr/>
        </p:nvSpPr>
        <p:spPr>
          <a:xfrm>
            <a:off x="8759191" y="4705808"/>
            <a:ext cx="2300716" cy="514351"/>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kumimoji="1" lang="en-US" altLang="ja-JP" dirty="0">
                <a:solidFill>
                  <a:schemeClr val="bg1"/>
                </a:solidFill>
              </a:rPr>
              <a:t>C</a:t>
            </a:r>
          </a:p>
        </p:txBody>
      </p:sp>
      <p:pic>
        <p:nvPicPr>
          <p:cNvPr id="15" name="図 14">
            <a:extLst>
              <a:ext uri="{FF2B5EF4-FFF2-40B4-BE49-F238E27FC236}">
                <a16:creationId xmlns:a16="http://schemas.microsoft.com/office/drawing/2014/main" id="{156C2389-E684-447B-A41A-E53B301D2F6D}"/>
              </a:ext>
            </a:extLst>
          </p:cNvPr>
          <p:cNvPicPr>
            <a:picLocks noChangeAspect="1"/>
          </p:cNvPicPr>
          <p:nvPr/>
        </p:nvPicPr>
        <p:blipFill rotWithShape="1">
          <a:blip r:embed="rId9"/>
          <a:srcRect b="4523"/>
          <a:stretch/>
        </p:blipFill>
        <p:spPr>
          <a:xfrm>
            <a:off x="8745855" y="2560069"/>
            <a:ext cx="2314052" cy="2151548"/>
          </a:xfrm>
          <a:prstGeom prst="rect">
            <a:avLst/>
          </a:prstGeom>
        </p:spPr>
      </p:pic>
      <p:pic>
        <p:nvPicPr>
          <p:cNvPr id="18" name="グラフィックス 17" descr="家庭">
            <a:extLst>
              <a:ext uri="{FF2B5EF4-FFF2-40B4-BE49-F238E27FC236}">
                <a16:creationId xmlns:a16="http://schemas.microsoft.com/office/drawing/2014/main" id="{CC1F6ADB-C993-45F9-8B2B-C7C2275371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974897" y="991283"/>
            <a:ext cx="270931" cy="270931"/>
          </a:xfrm>
          <a:prstGeom prst="rect">
            <a:avLst/>
          </a:prstGeom>
        </p:spPr>
      </p:pic>
      <p:sp>
        <p:nvSpPr>
          <p:cNvPr id="19" name="テキスト ボックス 18">
            <a:extLst>
              <a:ext uri="{FF2B5EF4-FFF2-40B4-BE49-F238E27FC236}">
                <a16:creationId xmlns:a16="http://schemas.microsoft.com/office/drawing/2014/main" id="{0867F18E-3961-4485-B98D-C743D43A79AB}"/>
              </a:ext>
            </a:extLst>
          </p:cNvPr>
          <p:cNvSpPr txBox="1"/>
          <p:nvPr/>
        </p:nvSpPr>
        <p:spPr>
          <a:xfrm>
            <a:off x="152400" y="176200"/>
            <a:ext cx="4548188" cy="523220"/>
          </a:xfrm>
          <a:prstGeom prst="rect">
            <a:avLst/>
          </a:prstGeom>
          <a:noFill/>
        </p:spPr>
        <p:txBody>
          <a:bodyPr wrap="square" rtlCol="0">
            <a:spAutoFit/>
          </a:bodyPr>
          <a:lstStyle/>
          <a:p>
            <a:r>
              <a:rPr lang="en-US" altLang="ja-JP" sz="2800" dirty="0"/>
              <a:t>Store book</a:t>
            </a:r>
            <a:r>
              <a:rPr lang="ja-JP" altLang="en-US" sz="2800" dirty="0"/>
              <a:t>画面</a:t>
            </a:r>
            <a:endParaRPr kumimoji="1" lang="ja-JP" altLang="en-US" sz="2800" dirty="0"/>
          </a:p>
        </p:txBody>
      </p:sp>
      <p:sp>
        <p:nvSpPr>
          <p:cNvPr id="17" name="テキスト ボックス 16">
            <a:extLst>
              <a:ext uri="{FF2B5EF4-FFF2-40B4-BE49-F238E27FC236}">
                <a16:creationId xmlns:a16="http://schemas.microsoft.com/office/drawing/2014/main" id="{C83C21FD-FE5C-4815-8349-C1BDE3E27D4C}"/>
              </a:ext>
            </a:extLst>
          </p:cNvPr>
          <p:cNvSpPr txBox="1"/>
          <p:nvPr/>
        </p:nvSpPr>
        <p:spPr>
          <a:xfrm>
            <a:off x="159762" y="1913857"/>
            <a:ext cx="7798187" cy="3785652"/>
          </a:xfrm>
          <a:prstGeom prst="rect">
            <a:avLst/>
          </a:prstGeom>
          <a:noFill/>
        </p:spPr>
        <p:txBody>
          <a:bodyPr wrap="square" rtlCol="0">
            <a:spAutoFit/>
          </a:bodyPr>
          <a:lstStyle/>
          <a:p>
            <a:r>
              <a:rPr lang="ja-JP" altLang="en-US" sz="2400" dirty="0"/>
              <a:t>保存したカードを表示する画面</a:t>
            </a:r>
            <a:endParaRPr lang="en-US" altLang="ja-JP" sz="2400" dirty="0"/>
          </a:p>
          <a:p>
            <a:endParaRPr lang="en-US" altLang="ja-JP" sz="2400" dirty="0"/>
          </a:p>
          <a:p>
            <a:r>
              <a:rPr lang="ja-JP" altLang="en-US" sz="2400" dirty="0"/>
              <a:t>関連する情報群</a:t>
            </a:r>
            <a:r>
              <a:rPr lang="en-US" altLang="ja-JP" sz="2400" dirty="0"/>
              <a:t>:</a:t>
            </a:r>
            <a:r>
              <a:rPr lang="ja-JP" altLang="en-US" sz="2400" dirty="0"/>
              <a:t>情報群</a:t>
            </a:r>
            <a:r>
              <a:rPr lang="en-US" altLang="ja-JP" sz="2400" dirty="0"/>
              <a:t>D</a:t>
            </a:r>
          </a:p>
          <a:p>
            <a:endParaRPr lang="en-US" altLang="ja-JP" sz="2400" dirty="0"/>
          </a:p>
          <a:p>
            <a:r>
              <a:rPr lang="ja-JP" altLang="en-US" sz="2400" dirty="0"/>
              <a:t>提供する機能</a:t>
            </a:r>
            <a:r>
              <a:rPr lang="en-US" altLang="ja-JP" sz="2400" dirty="0"/>
              <a:t>:</a:t>
            </a:r>
          </a:p>
          <a:p>
            <a:r>
              <a:rPr lang="ja-JP" altLang="en-US" sz="2400" dirty="0"/>
              <a:t>・いい</a:t>
            </a:r>
            <a:r>
              <a:rPr lang="ja-JP" altLang="en-US" sz="2400" dirty="0" err="1"/>
              <a:t>ね</a:t>
            </a:r>
            <a:r>
              <a:rPr lang="ja-JP" altLang="en-US" sz="2400" dirty="0"/>
              <a:t>画面で保存したカードの表示</a:t>
            </a:r>
            <a:r>
              <a:rPr lang="en-US" altLang="ja-JP" sz="2400" dirty="0"/>
              <a:t>(</a:t>
            </a:r>
            <a:r>
              <a:rPr lang="ja-JP" altLang="en-US" sz="2400" dirty="0"/>
              <a:t>情報群</a:t>
            </a:r>
            <a:r>
              <a:rPr lang="en-US" altLang="ja-JP" sz="2400" dirty="0"/>
              <a:t>D</a:t>
            </a:r>
            <a:r>
              <a:rPr lang="ja-JP" altLang="en-US" sz="2400" dirty="0"/>
              <a:t>の表示</a:t>
            </a:r>
            <a:r>
              <a:rPr lang="en-US" altLang="ja-JP" sz="2400" dirty="0"/>
              <a:t>)</a:t>
            </a:r>
          </a:p>
          <a:p>
            <a:endParaRPr lang="en-US" altLang="ja-JP" sz="2400" dirty="0"/>
          </a:p>
          <a:p>
            <a:r>
              <a:rPr lang="ja-JP" altLang="en-US" sz="2400" dirty="0"/>
              <a:t>・基本画面に戻るホームボタン</a:t>
            </a:r>
            <a:endParaRPr lang="en-US" altLang="ja-JP" sz="2400" dirty="0"/>
          </a:p>
          <a:p>
            <a:endParaRPr lang="en-US" altLang="ja-JP" sz="2400" dirty="0"/>
          </a:p>
          <a:p>
            <a:r>
              <a:rPr lang="ja-JP" altLang="en-US" sz="2400" dirty="0"/>
              <a:t>・カードを削除</a:t>
            </a:r>
            <a:r>
              <a:rPr lang="en-US" altLang="ja-JP" sz="2400" dirty="0"/>
              <a:t>(</a:t>
            </a:r>
            <a:r>
              <a:rPr lang="ja-JP" altLang="en-US" sz="2400" dirty="0"/>
              <a:t>情報群</a:t>
            </a:r>
            <a:r>
              <a:rPr lang="en-US" altLang="ja-JP" sz="2400" dirty="0"/>
              <a:t>D</a:t>
            </a:r>
            <a:r>
              <a:rPr lang="ja-JP" altLang="en-US" sz="2400" dirty="0"/>
              <a:t>から削除</a:t>
            </a:r>
            <a:r>
              <a:rPr lang="en-US" altLang="ja-JP" sz="2400" dirty="0"/>
              <a:t>)</a:t>
            </a:r>
          </a:p>
        </p:txBody>
      </p:sp>
    </p:spTree>
    <p:extLst>
      <p:ext uri="{BB962C8B-B14F-4D97-AF65-F5344CB8AC3E}">
        <p14:creationId xmlns:p14="http://schemas.microsoft.com/office/powerpoint/2010/main" val="4235403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0386939-B463-4F64-B430-830753C6D87B}"/>
              </a:ext>
            </a:extLst>
          </p:cNvPr>
          <p:cNvPicPr>
            <a:picLocks noChangeAspect="1"/>
          </p:cNvPicPr>
          <p:nvPr/>
        </p:nvPicPr>
        <p:blipFill>
          <a:blip r:embed="rId2"/>
          <a:stretch>
            <a:fillRect/>
          </a:stretch>
        </p:blipFill>
        <p:spPr>
          <a:xfrm>
            <a:off x="8475048" y="1010928"/>
            <a:ext cx="2295845" cy="4429743"/>
          </a:xfrm>
          <a:prstGeom prst="rect">
            <a:avLst/>
          </a:prstGeom>
        </p:spPr>
      </p:pic>
      <p:sp>
        <p:nvSpPr>
          <p:cNvPr id="3" name="テキスト ボックス 2">
            <a:extLst>
              <a:ext uri="{FF2B5EF4-FFF2-40B4-BE49-F238E27FC236}">
                <a16:creationId xmlns:a16="http://schemas.microsoft.com/office/drawing/2014/main" id="{7B512EE8-E76E-4629-8C09-DE104B239F75}"/>
              </a:ext>
            </a:extLst>
          </p:cNvPr>
          <p:cNvSpPr txBox="1"/>
          <p:nvPr/>
        </p:nvSpPr>
        <p:spPr>
          <a:xfrm>
            <a:off x="159762" y="1913857"/>
            <a:ext cx="7798187" cy="1938992"/>
          </a:xfrm>
          <a:prstGeom prst="rect">
            <a:avLst/>
          </a:prstGeom>
          <a:noFill/>
        </p:spPr>
        <p:txBody>
          <a:bodyPr wrap="square" rtlCol="0">
            <a:spAutoFit/>
          </a:bodyPr>
          <a:lstStyle/>
          <a:p>
            <a:r>
              <a:rPr lang="ja-JP" altLang="en-US" sz="2400" dirty="0"/>
              <a:t>カードを下にスワイプすることで</a:t>
            </a:r>
            <a:endParaRPr lang="en-US" altLang="ja-JP" sz="2400" dirty="0"/>
          </a:p>
          <a:p>
            <a:endParaRPr lang="en-US" altLang="ja-JP" sz="2400" dirty="0"/>
          </a:p>
          <a:p>
            <a:r>
              <a:rPr lang="ja-JP" altLang="en-US" sz="2400" dirty="0"/>
              <a:t>そのカードを</a:t>
            </a:r>
            <a:r>
              <a:rPr lang="en-US" altLang="ja-JP" sz="2400" dirty="0"/>
              <a:t>Store Book</a:t>
            </a:r>
            <a:r>
              <a:rPr lang="ja-JP" altLang="en-US" sz="2400" dirty="0"/>
              <a:t>画面から削除する</a:t>
            </a:r>
            <a:endParaRPr lang="en-US" altLang="ja-JP" sz="2400" dirty="0"/>
          </a:p>
          <a:p>
            <a:r>
              <a:rPr lang="en-US" altLang="ja-JP" sz="2400" dirty="0"/>
              <a:t>(</a:t>
            </a:r>
            <a:r>
              <a:rPr lang="ja-JP" altLang="en-US" sz="2400" dirty="0"/>
              <a:t>情報群</a:t>
            </a:r>
            <a:r>
              <a:rPr lang="en-US" altLang="ja-JP" sz="2400" dirty="0"/>
              <a:t>D</a:t>
            </a:r>
            <a:r>
              <a:rPr lang="ja-JP" altLang="en-US" sz="2400" dirty="0"/>
              <a:t>から削除</a:t>
            </a:r>
            <a:r>
              <a:rPr lang="en-US" altLang="ja-JP" sz="2400" dirty="0"/>
              <a:t>)</a:t>
            </a:r>
          </a:p>
          <a:p>
            <a:r>
              <a:rPr lang="ja-JP" altLang="en-US" sz="2400" dirty="0"/>
              <a:t>削除するとき確認画面がでる</a:t>
            </a:r>
            <a:endParaRPr lang="en-US" altLang="ja-JP" sz="2400" dirty="0"/>
          </a:p>
        </p:txBody>
      </p:sp>
      <p:sp>
        <p:nvSpPr>
          <p:cNvPr id="4" name="テキスト ボックス 3">
            <a:extLst>
              <a:ext uri="{FF2B5EF4-FFF2-40B4-BE49-F238E27FC236}">
                <a16:creationId xmlns:a16="http://schemas.microsoft.com/office/drawing/2014/main" id="{76FDCDE5-EC0A-4337-A711-8575E9DC1825}"/>
              </a:ext>
            </a:extLst>
          </p:cNvPr>
          <p:cNvSpPr txBox="1"/>
          <p:nvPr/>
        </p:nvSpPr>
        <p:spPr>
          <a:xfrm>
            <a:off x="152400" y="176200"/>
            <a:ext cx="4548188" cy="523220"/>
          </a:xfrm>
          <a:prstGeom prst="rect">
            <a:avLst/>
          </a:prstGeom>
          <a:noFill/>
        </p:spPr>
        <p:txBody>
          <a:bodyPr wrap="square" rtlCol="0">
            <a:spAutoFit/>
          </a:bodyPr>
          <a:lstStyle/>
          <a:p>
            <a:r>
              <a:rPr lang="en-US" altLang="ja-JP" sz="2800" dirty="0"/>
              <a:t>Store book</a:t>
            </a:r>
            <a:r>
              <a:rPr lang="ja-JP" altLang="en-US" sz="2800" dirty="0"/>
              <a:t>画面</a:t>
            </a:r>
            <a:endParaRPr kumimoji="1" lang="ja-JP" altLang="en-US" sz="2800" dirty="0"/>
          </a:p>
        </p:txBody>
      </p:sp>
      <p:sp>
        <p:nvSpPr>
          <p:cNvPr id="5" name="矢印: 上 4">
            <a:extLst>
              <a:ext uri="{FF2B5EF4-FFF2-40B4-BE49-F238E27FC236}">
                <a16:creationId xmlns:a16="http://schemas.microsoft.com/office/drawing/2014/main" id="{ECCE21FB-6F6B-4885-BFE3-B3E3072DD0E9}"/>
              </a:ext>
            </a:extLst>
          </p:cNvPr>
          <p:cNvSpPr/>
          <p:nvPr/>
        </p:nvSpPr>
        <p:spPr>
          <a:xfrm flipV="1">
            <a:off x="9380654" y="3656048"/>
            <a:ext cx="484632" cy="1409914"/>
          </a:xfrm>
          <a:prstGeom prst="up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削除</a:t>
            </a:r>
          </a:p>
        </p:txBody>
      </p:sp>
    </p:spTree>
    <p:extLst>
      <p:ext uri="{BB962C8B-B14F-4D97-AF65-F5344CB8AC3E}">
        <p14:creationId xmlns:p14="http://schemas.microsoft.com/office/powerpoint/2010/main" val="822170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F702110-3896-4905-9223-7CFB93E15808}"/>
              </a:ext>
            </a:extLst>
          </p:cNvPr>
          <p:cNvSpPr txBox="1"/>
          <p:nvPr/>
        </p:nvSpPr>
        <p:spPr>
          <a:xfrm>
            <a:off x="152400" y="176200"/>
            <a:ext cx="4493538" cy="523220"/>
          </a:xfrm>
          <a:prstGeom prst="rect">
            <a:avLst/>
          </a:prstGeom>
          <a:noFill/>
        </p:spPr>
        <p:txBody>
          <a:bodyPr wrap="none" rtlCol="0">
            <a:spAutoFit/>
          </a:bodyPr>
          <a:lstStyle/>
          <a:p>
            <a:r>
              <a:rPr kumimoji="1" lang="ja-JP" altLang="en-US" sz="2800" dirty="0"/>
              <a:t>提供する画面の状態遷移図</a:t>
            </a:r>
          </a:p>
        </p:txBody>
      </p:sp>
      <p:sp>
        <p:nvSpPr>
          <p:cNvPr id="3" name="正方形/長方形 2">
            <a:extLst>
              <a:ext uri="{FF2B5EF4-FFF2-40B4-BE49-F238E27FC236}">
                <a16:creationId xmlns:a16="http://schemas.microsoft.com/office/drawing/2014/main" id="{7F7811AE-7AD0-42BD-85F3-A74460DCD76C}"/>
              </a:ext>
            </a:extLst>
          </p:cNvPr>
          <p:cNvSpPr/>
          <p:nvPr/>
        </p:nvSpPr>
        <p:spPr>
          <a:xfrm>
            <a:off x="2554308" y="1143000"/>
            <a:ext cx="1814512" cy="1185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Splash </a:t>
            </a:r>
            <a:r>
              <a:rPr kumimoji="1" lang="ja-JP" altLang="en-US" dirty="0"/>
              <a:t>画面</a:t>
            </a:r>
            <a:endParaRPr kumimoji="1" lang="en-US" altLang="ja-JP" dirty="0"/>
          </a:p>
          <a:p>
            <a:pPr algn="ctr"/>
            <a:r>
              <a:rPr lang="en-US" altLang="ja-JP" dirty="0"/>
              <a:t>(OP </a:t>
            </a:r>
            <a:r>
              <a:rPr lang="ja-JP" altLang="en-US" dirty="0"/>
              <a:t>画面</a:t>
            </a:r>
            <a:r>
              <a:rPr lang="en-US" altLang="ja-JP" dirty="0"/>
              <a:t>)</a:t>
            </a:r>
            <a:endParaRPr kumimoji="1" lang="ja-JP" altLang="en-US" dirty="0"/>
          </a:p>
        </p:txBody>
      </p:sp>
      <p:sp>
        <p:nvSpPr>
          <p:cNvPr id="4" name="正方形/長方形 3">
            <a:extLst>
              <a:ext uri="{FF2B5EF4-FFF2-40B4-BE49-F238E27FC236}">
                <a16:creationId xmlns:a16="http://schemas.microsoft.com/office/drawing/2014/main" id="{7A887842-49E1-4FC0-A979-D2D087EC68F1}"/>
              </a:ext>
            </a:extLst>
          </p:cNvPr>
          <p:cNvSpPr/>
          <p:nvPr/>
        </p:nvSpPr>
        <p:spPr>
          <a:xfrm>
            <a:off x="6450032" y="1143000"/>
            <a:ext cx="2136755" cy="1185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アプリ基本画面</a:t>
            </a:r>
            <a:endParaRPr kumimoji="1" lang="ja-JP" altLang="en-US" dirty="0"/>
          </a:p>
        </p:txBody>
      </p:sp>
      <p:sp>
        <p:nvSpPr>
          <p:cNvPr id="5" name="正方形/長方形 4">
            <a:extLst>
              <a:ext uri="{FF2B5EF4-FFF2-40B4-BE49-F238E27FC236}">
                <a16:creationId xmlns:a16="http://schemas.microsoft.com/office/drawing/2014/main" id="{C9FD830C-DC1C-449E-AC5C-1D1A37D8A319}"/>
              </a:ext>
            </a:extLst>
          </p:cNvPr>
          <p:cNvSpPr/>
          <p:nvPr/>
        </p:nvSpPr>
        <p:spPr>
          <a:xfrm>
            <a:off x="2393186" y="3593306"/>
            <a:ext cx="2136755" cy="1185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いい</a:t>
            </a:r>
            <a:r>
              <a:rPr kumimoji="1" lang="ja-JP" altLang="en-US" dirty="0" err="1"/>
              <a:t>ね</a:t>
            </a:r>
            <a:r>
              <a:rPr kumimoji="1" lang="ja-JP" altLang="en-US" dirty="0"/>
              <a:t>画面</a:t>
            </a:r>
          </a:p>
        </p:txBody>
      </p:sp>
      <p:sp>
        <p:nvSpPr>
          <p:cNvPr id="6" name="正方形/長方形 5">
            <a:extLst>
              <a:ext uri="{FF2B5EF4-FFF2-40B4-BE49-F238E27FC236}">
                <a16:creationId xmlns:a16="http://schemas.microsoft.com/office/drawing/2014/main" id="{01E809BB-AB8B-4067-8C89-610397ADA2FC}"/>
              </a:ext>
            </a:extLst>
          </p:cNvPr>
          <p:cNvSpPr/>
          <p:nvPr/>
        </p:nvSpPr>
        <p:spPr>
          <a:xfrm>
            <a:off x="6450031" y="3593306"/>
            <a:ext cx="2136755" cy="1185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t>StoreBook</a:t>
            </a:r>
            <a:r>
              <a:rPr kumimoji="1" lang="ja-JP" altLang="en-US" dirty="0"/>
              <a:t>画面</a:t>
            </a:r>
          </a:p>
        </p:txBody>
      </p:sp>
    </p:spTree>
    <p:extLst>
      <p:ext uri="{BB962C8B-B14F-4D97-AF65-F5344CB8AC3E}">
        <p14:creationId xmlns:p14="http://schemas.microsoft.com/office/powerpoint/2010/main" val="315218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5B28AA56-5BA0-4EFD-82E1-233E010BA6E3}"/>
              </a:ext>
            </a:extLst>
          </p:cNvPr>
          <p:cNvPicPr>
            <a:picLocks noChangeAspect="1"/>
          </p:cNvPicPr>
          <p:nvPr/>
        </p:nvPicPr>
        <p:blipFill rotWithShape="1">
          <a:blip r:embed="rId2"/>
          <a:srcRect l="5514" r="6698"/>
          <a:stretch/>
        </p:blipFill>
        <p:spPr>
          <a:xfrm>
            <a:off x="4672012" y="1027639"/>
            <a:ext cx="2169271" cy="2016936"/>
          </a:xfrm>
          <a:prstGeom prst="rect">
            <a:avLst/>
          </a:prstGeom>
        </p:spPr>
      </p:pic>
      <p:pic>
        <p:nvPicPr>
          <p:cNvPr id="17" name="図 16">
            <a:extLst>
              <a:ext uri="{FF2B5EF4-FFF2-40B4-BE49-F238E27FC236}">
                <a16:creationId xmlns:a16="http://schemas.microsoft.com/office/drawing/2014/main" id="{84D32AF6-400B-4CC9-8B96-644E920303E4}"/>
              </a:ext>
            </a:extLst>
          </p:cNvPr>
          <p:cNvPicPr>
            <a:picLocks noChangeAspect="1"/>
          </p:cNvPicPr>
          <p:nvPr/>
        </p:nvPicPr>
        <p:blipFill rotWithShape="1">
          <a:blip r:embed="rId3"/>
          <a:srcRect l="33887" r="4510"/>
          <a:stretch/>
        </p:blipFill>
        <p:spPr>
          <a:xfrm>
            <a:off x="7085230" y="1027639"/>
            <a:ext cx="2169271" cy="2016936"/>
          </a:xfrm>
          <a:prstGeom prst="rect">
            <a:avLst/>
          </a:prstGeom>
        </p:spPr>
      </p:pic>
      <p:pic>
        <p:nvPicPr>
          <p:cNvPr id="18" name="図 17">
            <a:extLst>
              <a:ext uri="{FF2B5EF4-FFF2-40B4-BE49-F238E27FC236}">
                <a16:creationId xmlns:a16="http://schemas.microsoft.com/office/drawing/2014/main" id="{93AE5A0E-A6E4-4212-A1EB-651A13ABE9EA}"/>
              </a:ext>
            </a:extLst>
          </p:cNvPr>
          <p:cNvPicPr>
            <a:picLocks noChangeAspect="1"/>
          </p:cNvPicPr>
          <p:nvPr/>
        </p:nvPicPr>
        <p:blipFill rotWithShape="1">
          <a:blip r:embed="rId4"/>
          <a:srcRect l="8976" r="3116"/>
          <a:stretch/>
        </p:blipFill>
        <p:spPr>
          <a:xfrm>
            <a:off x="9498448" y="1027639"/>
            <a:ext cx="2169271" cy="2016936"/>
          </a:xfrm>
          <a:prstGeom prst="rect">
            <a:avLst/>
          </a:prstGeom>
        </p:spPr>
      </p:pic>
      <p:pic>
        <p:nvPicPr>
          <p:cNvPr id="19" name="図 18">
            <a:extLst>
              <a:ext uri="{FF2B5EF4-FFF2-40B4-BE49-F238E27FC236}">
                <a16:creationId xmlns:a16="http://schemas.microsoft.com/office/drawing/2014/main" id="{A2EEF924-9886-4121-8070-BA192CF3662E}"/>
              </a:ext>
            </a:extLst>
          </p:cNvPr>
          <p:cNvPicPr>
            <a:picLocks noChangeAspect="1"/>
          </p:cNvPicPr>
          <p:nvPr/>
        </p:nvPicPr>
        <p:blipFill rotWithShape="1">
          <a:blip r:embed="rId5"/>
          <a:srcRect l="6862" r="14035"/>
          <a:stretch/>
        </p:blipFill>
        <p:spPr>
          <a:xfrm>
            <a:off x="2258793" y="1027639"/>
            <a:ext cx="2169271" cy="2016936"/>
          </a:xfrm>
          <a:prstGeom prst="rect">
            <a:avLst/>
          </a:prstGeom>
        </p:spPr>
      </p:pic>
      <p:pic>
        <p:nvPicPr>
          <p:cNvPr id="20" name="図 19">
            <a:extLst>
              <a:ext uri="{FF2B5EF4-FFF2-40B4-BE49-F238E27FC236}">
                <a16:creationId xmlns:a16="http://schemas.microsoft.com/office/drawing/2014/main" id="{7E7C013F-F48E-4742-B689-5EC8BDEC617F}"/>
              </a:ext>
            </a:extLst>
          </p:cNvPr>
          <p:cNvPicPr>
            <a:picLocks noChangeAspect="1"/>
          </p:cNvPicPr>
          <p:nvPr/>
        </p:nvPicPr>
        <p:blipFill rotWithShape="1">
          <a:blip r:embed="rId6"/>
          <a:srcRect l="11452" r="5275"/>
          <a:stretch/>
        </p:blipFill>
        <p:spPr>
          <a:xfrm>
            <a:off x="2258793" y="3881115"/>
            <a:ext cx="2169271" cy="2016936"/>
          </a:xfrm>
          <a:prstGeom prst="rect">
            <a:avLst/>
          </a:prstGeom>
        </p:spPr>
      </p:pic>
      <p:pic>
        <p:nvPicPr>
          <p:cNvPr id="21" name="図 20">
            <a:extLst>
              <a:ext uri="{FF2B5EF4-FFF2-40B4-BE49-F238E27FC236}">
                <a16:creationId xmlns:a16="http://schemas.microsoft.com/office/drawing/2014/main" id="{B37B31BC-441C-47CD-81EE-7E181B1C1AAB}"/>
              </a:ext>
            </a:extLst>
          </p:cNvPr>
          <p:cNvPicPr>
            <a:picLocks noChangeAspect="1"/>
          </p:cNvPicPr>
          <p:nvPr/>
        </p:nvPicPr>
        <p:blipFill rotWithShape="1">
          <a:blip r:embed="rId7"/>
          <a:srcRect l="3359" r="19246"/>
          <a:stretch/>
        </p:blipFill>
        <p:spPr>
          <a:xfrm>
            <a:off x="4672012" y="3881115"/>
            <a:ext cx="2169271" cy="2016936"/>
          </a:xfrm>
          <a:prstGeom prst="rect">
            <a:avLst/>
          </a:prstGeom>
        </p:spPr>
      </p:pic>
      <p:pic>
        <p:nvPicPr>
          <p:cNvPr id="22" name="図 21">
            <a:extLst>
              <a:ext uri="{FF2B5EF4-FFF2-40B4-BE49-F238E27FC236}">
                <a16:creationId xmlns:a16="http://schemas.microsoft.com/office/drawing/2014/main" id="{9E9A4467-98AC-40F7-B1FD-7E234EBC0067}"/>
              </a:ext>
            </a:extLst>
          </p:cNvPr>
          <p:cNvPicPr>
            <a:picLocks noChangeAspect="1"/>
          </p:cNvPicPr>
          <p:nvPr/>
        </p:nvPicPr>
        <p:blipFill rotWithShape="1">
          <a:blip r:embed="rId8"/>
          <a:srcRect b="14452"/>
          <a:stretch/>
        </p:blipFill>
        <p:spPr>
          <a:xfrm>
            <a:off x="7085230" y="3881116"/>
            <a:ext cx="2169272" cy="2016936"/>
          </a:xfrm>
          <a:prstGeom prst="rect">
            <a:avLst/>
          </a:prstGeom>
        </p:spPr>
      </p:pic>
      <p:pic>
        <p:nvPicPr>
          <p:cNvPr id="24" name="図 23">
            <a:extLst>
              <a:ext uri="{FF2B5EF4-FFF2-40B4-BE49-F238E27FC236}">
                <a16:creationId xmlns:a16="http://schemas.microsoft.com/office/drawing/2014/main" id="{1C17E5A2-5619-429E-A111-93731F0AD274}"/>
              </a:ext>
            </a:extLst>
          </p:cNvPr>
          <p:cNvPicPr>
            <a:picLocks noChangeAspect="1"/>
          </p:cNvPicPr>
          <p:nvPr/>
        </p:nvPicPr>
        <p:blipFill rotWithShape="1">
          <a:blip r:embed="rId9"/>
          <a:srcRect l="8783" r="4610"/>
          <a:stretch/>
        </p:blipFill>
        <p:spPr>
          <a:xfrm>
            <a:off x="9498448" y="3881115"/>
            <a:ext cx="2169272" cy="2016936"/>
          </a:xfrm>
          <a:prstGeom prst="rect">
            <a:avLst/>
          </a:prstGeom>
        </p:spPr>
      </p:pic>
      <p:sp>
        <p:nvSpPr>
          <p:cNvPr id="25" name="正方形/長方形 24">
            <a:extLst>
              <a:ext uri="{FF2B5EF4-FFF2-40B4-BE49-F238E27FC236}">
                <a16:creationId xmlns:a16="http://schemas.microsoft.com/office/drawing/2014/main" id="{90F53466-4C4D-4D33-9FE8-6FC664EBDF95}"/>
              </a:ext>
            </a:extLst>
          </p:cNvPr>
          <p:cNvSpPr/>
          <p:nvPr/>
        </p:nvSpPr>
        <p:spPr>
          <a:xfrm>
            <a:off x="2258793" y="3044575"/>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kumimoji="1" lang="en-US" altLang="ja-JP" dirty="0">
                <a:solidFill>
                  <a:schemeClr val="bg1"/>
                </a:solidFill>
              </a:rPr>
              <a:t>A</a:t>
            </a:r>
            <a:endParaRPr kumimoji="1" lang="ja-JP" altLang="en-US" dirty="0">
              <a:solidFill>
                <a:schemeClr val="bg1"/>
              </a:solidFill>
            </a:endParaRPr>
          </a:p>
        </p:txBody>
      </p:sp>
      <p:pic>
        <p:nvPicPr>
          <p:cNvPr id="26" name="図 25">
            <a:extLst>
              <a:ext uri="{FF2B5EF4-FFF2-40B4-BE49-F238E27FC236}">
                <a16:creationId xmlns:a16="http://schemas.microsoft.com/office/drawing/2014/main" id="{698DDBA3-AC56-4C0D-B509-DC7D7CD91607}"/>
              </a:ext>
            </a:extLst>
          </p:cNvPr>
          <p:cNvPicPr>
            <a:picLocks noChangeAspect="1"/>
          </p:cNvPicPr>
          <p:nvPr/>
        </p:nvPicPr>
        <p:blipFill rotWithShape="1">
          <a:blip r:embed="rId10"/>
          <a:srcRect b="4523"/>
          <a:stretch/>
        </p:blipFill>
        <p:spPr>
          <a:xfrm>
            <a:off x="52793" y="1027642"/>
            <a:ext cx="2169271" cy="2016934"/>
          </a:xfrm>
          <a:prstGeom prst="rect">
            <a:avLst/>
          </a:prstGeom>
        </p:spPr>
      </p:pic>
      <p:sp>
        <p:nvSpPr>
          <p:cNvPr id="27" name="正方形/長方形 26">
            <a:extLst>
              <a:ext uri="{FF2B5EF4-FFF2-40B4-BE49-F238E27FC236}">
                <a16:creationId xmlns:a16="http://schemas.microsoft.com/office/drawing/2014/main" id="{EDE75DE8-CAC9-476A-B046-2BD59DC16C21}"/>
              </a:ext>
            </a:extLst>
          </p:cNvPr>
          <p:cNvSpPr/>
          <p:nvPr/>
        </p:nvSpPr>
        <p:spPr>
          <a:xfrm>
            <a:off x="52793" y="3044575"/>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kumimoji="1" lang="en-US" altLang="ja-JP" dirty="0">
                <a:solidFill>
                  <a:schemeClr val="bg1"/>
                </a:solidFill>
              </a:rPr>
              <a:t>C</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0789ACB0-9B81-47D8-ABCB-C58530220A5D}"/>
              </a:ext>
            </a:extLst>
          </p:cNvPr>
          <p:cNvSpPr/>
          <p:nvPr/>
        </p:nvSpPr>
        <p:spPr>
          <a:xfrm>
            <a:off x="4672012" y="3044574"/>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B</a:t>
            </a:r>
            <a:endParaRPr kumimoji="1" lang="ja-JP" altLang="en-US" dirty="0">
              <a:solidFill>
                <a:schemeClr val="bg1"/>
              </a:solidFill>
            </a:endParaRPr>
          </a:p>
        </p:txBody>
      </p:sp>
      <p:sp>
        <p:nvSpPr>
          <p:cNvPr id="29" name="正方形/長方形 28">
            <a:extLst>
              <a:ext uri="{FF2B5EF4-FFF2-40B4-BE49-F238E27FC236}">
                <a16:creationId xmlns:a16="http://schemas.microsoft.com/office/drawing/2014/main" id="{C9F8ADD3-57E0-42B9-AE47-877BDF35C96D}"/>
              </a:ext>
            </a:extLst>
          </p:cNvPr>
          <p:cNvSpPr/>
          <p:nvPr/>
        </p:nvSpPr>
        <p:spPr>
          <a:xfrm>
            <a:off x="7085229" y="3044573"/>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D</a:t>
            </a:r>
            <a:endParaRPr kumimoji="1" lang="ja-JP" altLang="en-US" dirty="0">
              <a:solidFill>
                <a:schemeClr val="bg1"/>
              </a:solidFill>
            </a:endParaRPr>
          </a:p>
        </p:txBody>
      </p:sp>
      <p:sp>
        <p:nvSpPr>
          <p:cNvPr id="30" name="正方形/長方形 29">
            <a:extLst>
              <a:ext uri="{FF2B5EF4-FFF2-40B4-BE49-F238E27FC236}">
                <a16:creationId xmlns:a16="http://schemas.microsoft.com/office/drawing/2014/main" id="{B26B4886-C50B-4265-8232-E48E12138DCE}"/>
              </a:ext>
            </a:extLst>
          </p:cNvPr>
          <p:cNvSpPr/>
          <p:nvPr/>
        </p:nvSpPr>
        <p:spPr>
          <a:xfrm>
            <a:off x="9498446" y="3044573"/>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E</a:t>
            </a:r>
            <a:endParaRPr kumimoji="1" lang="ja-JP" altLang="en-US" dirty="0">
              <a:solidFill>
                <a:schemeClr val="bg1"/>
              </a:solidFill>
            </a:endParaRPr>
          </a:p>
        </p:txBody>
      </p:sp>
      <p:sp>
        <p:nvSpPr>
          <p:cNvPr id="31" name="正方形/長方形 30">
            <a:extLst>
              <a:ext uri="{FF2B5EF4-FFF2-40B4-BE49-F238E27FC236}">
                <a16:creationId xmlns:a16="http://schemas.microsoft.com/office/drawing/2014/main" id="{F3BCB30C-84FB-4AA8-9FA9-4EBD349A290F}"/>
              </a:ext>
            </a:extLst>
          </p:cNvPr>
          <p:cNvSpPr/>
          <p:nvPr/>
        </p:nvSpPr>
        <p:spPr>
          <a:xfrm>
            <a:off x="2258793" y="5898051"/>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F</a:t>
            </a:r>
            <a:endParaRPr kumimoji="1" lang="ja-JP" altLang="en-US" dirty="0">
              <a:solidFill>
                <a:schemeClr val="bg1"/>
              </a:solidFill>
            </a:endParaRPr>
          </a:p>
        </p:txBody>
      </p:sp>
      <p:sp>
        <p:nvSpPr>
          <p:cNvPr id="32" name="正方形/長方形 31">
            <a:extLst>
              <a:ext uri="{FF2B5EF4-FFF2-40B4-BE49-F238E27FC236}">
                <a16:creationId xmlns:a16="http://schemas.microsoft.com/office/drawing/2014/main" id="{9E600AE7-71A4-4177-B0A9-7FF623920CDA}"/>
              </a:ext>
            </a:extLst>
          </p:cNvPr>
          <p:cNvSpPr/>
          <p:nvPr/>
        </p:nvSpPr>
        <p:spPr>
          <a:xfrm>
            <a:off x="4672012" y="5898051"/>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G</a:t>
            </a:r>
            <a:endParaRPr kumimoji="1" lang="ja-JP" altLang="en-US" dirty="0">
              <a:solidFill>
                <a:schemeClr val="bg1"/>
              </a:solidFill>
            </a:endParaRPr>
          </a:p>
        </p:txBody>
      </p:sp>
      <p:sp>
        <p:nvSpPr>
          <p:cNvPr id="33" name="正方形/長方形 32">
            <a:extLst>
              <a:ext uri="{FF2B5EF4-FFF2-40B4-BE49-F238E27FC236}">
                <a16:creationId xmlns:a16="http://schemas.microsoft.com/office/drawing/2014/main" id="{62487579-2EE2-44DE-AC49-A28530F46A6B}"/>
              </a:ext>
            </a:extLst>
          </p:cNvPr>
          <p:cNvSpPr/>
          <p:nvPr/>
        </p:nvSpPr>
        <p:spPr>
          <a:xfrm>
            <a:off x="7085228" y="5898051"/>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H</a:t>
            </a:r>
            <a:endParaRPr kumimoji="1" lang="ja-JP" altLang="en-US" dirty="0">
              <a:solidFill>
                <a:schemeClr val="bg1"/>
              </a:solidFill>
            </a:endParaRPr>
          </a:p>
        </p:txBody>
      </p:sp>
      <p:sp>
        <p:nvSpPr>
          <p:cNvPr id="34" name="正方形/長方形 33">
            <a:extLst>
              <a:ext uri="{FF2B5EF4-FFF2-40B4-BE49-F238E27FC236}">
                <a16:creationId xmlns:a16="http://schemas.microsoft.com/office/drawing/2014/main" id="{ED9A7A04-57B4-4161-99B4-5FD5BA351821}"/>
              </a:ext>
            </a:extLst>
          </p:cNvPr>
          <p:cNvSpPr/>
          <p:nvPr/>
        </p:nvSpPr>
        <p:spPr>
          <a:xfrm>
            <a:off x="9498446" y="5883763"/>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I</a:t>
            </a:r>
            <a:endParaRPr kumimoji="1" lang="ja-JP" altLang="en-US" dirty="0">
              <a:solidFill>
                <a:schemeClr val="bg1"/>
              </a:solidFill>
            </a:endParaRPr>
          </a:p>
        </p:txBody>
      </p:sp>
      <p:sp>
        <p:nvSpPr>
          <p:cNvPr id="35" name="テキスト ボックス 34">
            <a:extLst>
              <a:ext uri="{FF2B5EF4-FFF2-40B4-BE49-F238E27FC236}">
                <a16:creationId xmlns:a16="http://schemas.microsoft.com/office/drawing/2014/main" id="{0274C809-0472-4A8D-91A0-1BF2E6C9DA23}"/>
              </a:ext>
            </a:extLst>
          </p:cNvPr>
          <p:cNvSpPr txBox="1"/>
          <p:nvPr/>
        </p:nvSpPr>
        <p:spPr>
          <a:xfrm>
            <a:off x="152399" y="176200"/>
            <a:ext cx="5534025" cy="461665"/>
          </a:xfrm>
          <a:prstGeom prst="rect">
            <a:avLst/>
          </a:prstGeom>
          <a:noFill/>
        </p:spPr>
        <p:txBody>
          <a:bodyPr wrap="square" rtlCol="0">
            <a:spAutoFit/>
          </a:bodyPr>
          <a:lstStyle/>
          <a:p>
            <a:r>
              <a:rPr lang="ja-JP" altLang="en-US" sz="2400" dirty="0"/>
              <a:t>料理画像</a:t>
            </a:r>
            <a:endParaRPr kumimoji="1" lang="ja-JP" altLang="en-US" sz="2400" dirty="0"/>
          </a:p>
        </p:txBody>
      </p:sp>
    </p:spTree>
    <p:extLst>
      <p:ext uri="{BB962C8B-B14F-4D97-AF65-F5344CB8AC3E}">
        <p14:creationId xmlns:p14="http://schemas.microsoft.com/office/powerpoint/2010/main" val="2254639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5E518F2-75A4-44B8-A685-6596D3B245F1}"/>
              </a:ext>
            </a:extLst>
          </p:cNvPr>
          <p:cNvSpPr/>
          <p:nvPr/>
        </p:nvSpPr>
        <p:spPr>
          <a:xfrm>
            <a:off x="2260088" y="3429000"/>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J</a:t>
            </a:r>
            <a:endParaRPr kumimoji="1" lang="ja-JP" altLang="en-US" dirty="0">
              <a:solidFill>
                <a:schemeClr val="bg1"/>
              </a:solidFill>
            </a:endParaRPr>
          </a:p>
        </p:txBody>
      </p:sp>
      <p:pic>
        <p:nvPicPr>
          <p:cNvPr id="3" name="図 2">
            <a:extLst>
              <a:ext uri="{FF2B5EF4-FFF2-40B4-BE49-F238E27FC236}">
                <a16:creationId xmlns:a16="http://schemas.microsoft.com/office/drawing/2014/main" id="{9EBC6748-70E4-4DFD-9E96-84B182C99F1D}"/>
              </a:ext>
            </a:extLst>
          </p:cNvPr>
          <p:cNvPicPr>
            <a:picLocks noChangeAspect="1"/>
          </p:cNvPicPr>
          <p:nvPr/>
        </p:nvPicPr>
        <p:blipFill>
          <a:blip r:embed="rId2"/>
          <a:stretch>
            <a:fillRect/>
          </a:stretch>
        </p:blipFill>
        <p:spPr>
          <a:xfrm>
            <a:off x="2260089" y="1412066"/>
            <a:ext cx="2169271" cy="2016934"/>
          </a:xfrm>
          <a:prstGeom prst="rect">
            <a:avLst/>
          </a:prstGeom>
        </p:spPr>
      </p:pic>
      <p:pic>
        <p:nvPicPr>
          <p:cNvPr id="10" name="図 9">
            <a:extLst>
              <a:ext uri="{FF2B5EF4-FFF2-40B4-BE49-F238E27FC236}">
                <a16:creationId xmlns:a16="http://schemas.microsoft.com/office/drawing/2014/main" id="{C4E82479-6D01-42E9-8768-A5A2D841BD08}"/>
              </a:ext>
            </a:extLst>
          </p:cNvPr>
          <p:cNvPicPr>
            <a:picLocks noChangeAspect="1"/>
          </p:cNvPicPr>
          <p:nvPr/>
        </p:nvPicPr>
        <p:blipFill rotWithShape="1">
          <a:blip r:embed="rId3"/>
          <a:srcRect b="4523"/>
          <a:stretch/>
        </p:blipFill>
        <p:spPr>
          <a:xfrm>
            <a:off x="4787681" y="1412066"/>
            <a:ext cx="2169271" cy="2016934"/>
          </a:xfrm>
          <a:prstGeom prst="rect">
            <a:avLst/>
          </a:prstGeom>
        </p:spPr>
      </p:pic>
      <p:sp>
        <p:nvSpPr>
          <p:cNvPr id="11" name="正方形/長方形 10">
            <a:extLst>
              <a:ext uri="{FF2B5EF4-FFF2-40B4-BE49-F238E27FC236}">
                <a16:creationId xmlns:a16="http://schemas.microsoft.com/office/drawing/2014/main" id="{E4F8377C-47FF-476E-A7CE-97F8BCBFF699}"/>
              </a:ext>
            </a:extLst>
          </p:cNvPr>
          <p:cNvSpPr/>
          <p:nvPr/>
        </p:nvSpPr>
        <p:spPr>
          <a:xfrm>
            <a:off x="4787681" y="3428999"/>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kumimoji="1" lang="en-US" altLang="ja-JP" dirty="0">
                <a:solidFill>
                  <a:schemeClr val="bg1"/>
                </a:solidFill>
              </a:rPr>
              <a:t>C</a:t>
            </a:r>
            <a:endParaRPr kumimoji="1" lang="ja-JP" altLang="en-US" dirty="0">
              <a:solidFill>
                <a:schemeClr val="bg1"/>
              </a:solidFill>
            </a:endParaRPr>
          </a:p>
        </p:txBody>
      </p:sp>
      <p:pic>
        <p:nvPicPr>
          <p:cNvPr id="13" name="図 12">
            <a:extLst>
              <a:ext uri="{FF2B5EF4-FFF2-40B4-BE49-F238E27FC236}">
                <a16:creationId xmlns:a16="http://schemas.microsoft.com/office/drawing/2014/main" id="{C2E932EC-1E18-49D6-BFEE-E14E17E5ED42}"/>
              </a:ext>
            </a:extLst>
          </p:cNvPr>
          <p:cNvPicPr>
            <a:picLocks noChangeAspect="1"/>
          </p:cNvPicPr>
          <p:nvPr/>
        </p:nvPicPr>
        <p:blipFill rotWithShape="1">
          <a:blip r:embed="rId4"/>
          <a:srcRect r="4823"/>
          <a:stretch/>
        </p:blipFill>
        <p:spPr>
          <a:xfrm>
            <a:off x="7315273" y="1412066"/>
            <a:ext cx="2169271" cy="2016933"/>
          </a:xfrm>
          <a:prstGeom prst="rect">
            <a:avLst/>
          </a:prstGeom>
        </p:spPr>
      </p:pic>
      <p:sp>
        <p:nvSpPr>
          <p:cNvPr id="14" name="正方形/長方形 13">
            <a:extLst>
              <a:ext uri="{FF2B5EF4-FFF2-40B4-BE49-F238E27FC236}">
                <a16:creationId xmlns:a16="http://schemas.microsoft.com/office/drawing/2014/main" id="{30C85E8E-3227-4188-8336-4C133E027E53}"/>
              </a:ext>
            </a:extLst>
          </p:cNvPr>
          <p:cNvSpPr/>
          <p:nvPr/>
        </p:nvSpPr>
        <p:spPr>
          <a:xfrm>
            <a:off x="7315273" y="3428999"/>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K</a:t>
            </a:r>
            <a:endParaRPr kumimoji="1" lang="ja-JP" altLang="en-US" dirty="0">
              <a:solidFill>
                <a:schemeClr val="bg1"/>
              </a:solidFill>
            </a:endParaRPr>
          </a:p>
        </p:txBody>
      </p:sp>
      <p:pic>
        <p:nvPicPr>
          <p:cNvPr id="15" name="図 14">
            <a:extLst>
              <a:ext uri="{FF2B5EF4-FFF2-40B4-BE49-F238E27FC236}">
                <a16:creationId xmlns:a16="http://schemas.microsoft.com/office/drawing/2014/main" id="{2308380C-9AA1-4A18-836F-2DFFD3317093}"/>
              </a:ext>
            </a:extLst>
          </p:cNvPr>
          <p:cNvPicPr>
            <a:picLocks noChangeAspect="1"/>
          </p:cNvPicPr>
          <p:nvPr/>
        </p:nvPicPr>
        <p:blipFill rotWithShape="1">
          <a:blip r:embed="rId5"/>
          <a:srcRect r="9884"/>
          <a:stretch/>
        </p:blipFill>
        <p:spPr>
          <a:xfrm>
            <a:off x="9842865" y="1412065"/>
            <a:ext cx="2169271" cy="2016934"/>
          </a:xfrm>
          <a:prstGeom prst="rect">
            <a:avLst/>
          </a:prstGeom>
        </p:spPr>
      </p:pic>
      <p:sp>
        <p:nvSpPr>
          <p:cNvPr id="16" name="正方形/長方形 15">
            <a:extLst>
              <a:ext uri="{FF2B5EF4-FFF2-40B4-BE49-F238E27FC236}">
                <a16:creationId xmlns:a16="http://schemas.microsoft.com/office/drawing/2014/main" id="{23B8E139-D662-443D-8238-B616B5064482}"/>
              </a:ext>
            </a:extLst>
          </p:cNvPr>
          <p:cNvSpPr/>
          <p:nvPr/>
        </p:nvSpPr>
        <p:spPr>
          <a:xfrm>
            <a:off x="9842864" y="3428998"/>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kumimoji="1" lang="en-US" altLang="ja-JP" dirty="0">
                <a:solidFill>
                  <a:schemeClr val="bg1"/>
                </a:solidFill>
              </a:rPr>
              <a:t>L</a:t>
            </a:r>
            <a:endParaRPr kumimoji="1" lang="ja-JP" altLang="en-US" dirty="0">
              <a:solidFill>
                <a:schemeClr val="bg1"/>
              </a:solidFill>
            </a:endParaRPr>
          </a:p>
        </p:txBody>
      </p:sp>
      <p:pic>
        <p:nvPicPr>
          <p:cNvPr id="17" name="図 16">
            <a:extLst>
              <a:ext uri="{FF2B5EF4-FFF2-40B4-BE49-F238E27FC236}">
                <a16:creationId xmlns:a16="http://schemas.microsoft.com/office/drawing/2014/main" id="{9782ED9A-AF8B-4653-B178-B3F3AA7426F5}"/>
              </a:ext>
            </a:extLst>
          </p:cNvPr>
          <p:cNvPicPr>
            <a:picLocks noChangeAspect="1"/>
          </p:cNvPicPr>
          <p:nvPr/>
        </p:nvPicPr>
        <p:blipFill rotWithShape="1">
          <a:blip r:embed="rId6"/>
          <a:srcRect b="2199"/>
          <a:stretch/>
        </p:blipFill>
        <p:spPr>
          <a:xfrm>
            <a:off x="2260088" y="4212415"/>
            <a:ext cx="2169271" cy="2016935"/>
          </a:xfrm>
          <a:prstGeom prst="rect">
            <a:avLst/>
          </a:prstGeom>
        </p:spPr>
      </p:pic>
      <p:sp>
        <p:nvSpPr>
          <p:cNvPr id="18" name="正方形/長方形 17">
            <a:extLst>
              <a:ext uri="{FF2B5EF4-FFF2-40B4-BE49-F238E27FC236}">
                <a16:creationId xmlns:a16="http://schemas.microsoft.com/office/drawing/2014/main" id="{71A29287-AB9A-472F-9B88-7FB8D62325B9}"/>
              </a:ext>
            </a:extLst>
          </p:cNvPr>
          <p:cNvSpPr/>
          <p:nvPr/>
        </p:nvSpPr>
        <p:spPr>
          <a:xfrm>
            <a:off x="2260088" y="6229349"/>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kumimoji="1" lang="en-US" altLang="ja-JP" dirty="0">
                <a:solidFill>
                  <a:schemeClr val="bg1"/>
                </a:solidFill>
              </a:rPr>
              <a:t>M</a:t>
            </a:r>
            <a:endParaRPr kumimoji="1" lang="ja-JP" altLang="en-US" dirty="0">
              <a:solidFill>
                <a:schemeClr val="bg1"/>
              </a:solidFill>
            </a:endParaRPr>
          </a:p>
        </p:txBody>
      </p:sp>
      <p:pic>
        <p:nvPicPr>
          <p:cNvPr id="19" name="図 18">
            <a:extLst>
              <a:ext uri="{FF2B5EF4-FFF2-40B4-BE49-F238E27FC236}">
                <a16:creationId xmlns:a16="http://schemas.microsoft.com/office/drawing/2014/main" id="{6F5F6200-ED97-466B-AE57-670DB546AA60}"/>
              </a:ext>
            </a:extLst>
          </p:cNvPr>
          <p:cNvPicPr>
            <a:picLocks noChangeAspect="1"/>
          </p:cNvPicPr>
          <p:nvPr/>
        </p:nvPicPr>
        <p:blipFill rotWithShape="1">
          <a:blip r:embed="rId7"/>
          <a:srcRect t="1340"/>
          <a:stretch/>
        </p:blipFill>
        <p:spPr>
          <a:xfrm>
            <a:off x="4787681" y="4212413"/>
            <a:ext cx="2169271" cy="2016936"/>
          </a:xfrm>
          <a:prstGeom prst="rect">
            <a:avLst/>
          </a:prstGeom>
        </p:spPr>
      </p:pic>
      <p:sp>
        <p:nvSpPr>
          <p:cNvPr id="20" name="正方形/長方形 19">
            <a:extLst>
              <a:ext uri="{FF2B5EF4-FFF2-40B4-BE49-F238E27FC236}">
                <a16:creationId xmlns:a16="http://schemas.microsoft.com/office/drawing/2014/main" id="{B8E96208-7EA9-4C01-81DD-E98C8F85C8D0}"/>
              </a:ext>
            </a:extLst>
          </p:cNvPr>
          <p:cNvSpPr/>
          <p:nvPr/>
        </p:nvSpPr>
        <p:spPr>
          <a:xfrm>
            <a:off x="4787681" y="6229349"/>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N</a:t>
            </a:r>
            <a:endParaRPr kumimoji="1" lang="ja-JP" altLang="en-US" dirty="0">
              <a:solidFill>
                <a:schemeClr val="bg1"/>
              </a:solidFill>
            </a:endParaRPr>
          </a:p>
        </p:txBody>
      </p:sp>
      <p:pic>
        <p:nvPicPr>
          <p:cNvPr id="21" name="図 20">
            <a:extLst>
              <a:ext uri="{FF2B5EF4-FFF2-40B4-BE49-F238E27FC236}">
                <a16:creationId xmlns:a16="http://schemas.microsoft.com/office/drawing/2014/main" id="{1145D6EB-60A0-4ADC-9EDA-04327DB7E37D}"/>
              </a:ext>
            </a:extLst>
          </p:cNvPr>
          <p:cNvPicPr>
            <a:picLocks noChangeAspect="1"/>
          </p:cNvPicPr>
          <p:nvPr/>
        </p:nvPicPr>
        <p:blipFill rotWithShape="1">
          <a:blip r:embed="rId8"/>
          <a:srcRect l="2059" r="4851"/>
          <a:stretch/>
        </p:blipFill>
        <p:spPr>
          <a:xfrm>
            <a:off x="7266303" y="4212413"/>
            <a:ext cx="2169271" cy="2016936"/>
          </a:xfrm>
          <a:prstGeom prst="rect">
            <a:avLst/>
          </a:prstGeom>
        </p:spPr>
      </p:pic>
      <p:sp>
        <p:nvSpPr>
          <p:cNvPr id="22" name="正方形/長方形 21">
            <a:extLst>
              <a:ext uri="{FF2B5EF4-FFF2-40B4-BE49-F238E27FC236}">
                <a16:creationId xmlns:a16="http://schemas.microsoft.com/office/drawing/2014/main" id="{659294E1-5D72-400D-83D5-DF681C6E510C}"/>
              </a:ext>
            </a:extLst>
          </p:cNvPr>
          <p:cNvSpPr/>
          <p:nvPr/>
        </p:nvSpPr>
        <p:spPr>
          <a:xfrm>
            <a:off x="7266302" y="6229348"/>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kumimoji="1" lang="en-US" altLang="ja-JP" dirty="0">
                <a:solidFill>
                  <a:schemeClr val="bg1"/>
                </a:solidFill>
              </a:rPr>
              <a:t>O</a:t>
            </a:r>
            <a:endParaRPr kumimoji="1" lang="ja-JP" altLang="en-US" dirty="0">
              <a:solidFill>
                <a:schemeClr val="bg1"/>
              </a:solidFill>
            </a:endParaRPr>
          </a:p>
        </p:txBody>
      </p:sp>
      <p:pic>
        <p:nvPicPr>
          <p:cNvPr id="23" name="図 22">
            <a:extLst>
              <a:ext uri="{FF2B5EF4-FFF2-40B4-BE49-F238E27FC236}">
                <a16:creationId xmlns:a16="http://schemas.microsoft.com/office/drawing/2014/main" id="{12539866-8571-41AC-8FF8-BD25A2E021B9}"/>
              </a:ext>
            </a:extLst>
          </p:cNvPr>
          <p:cNvPicPr>
            <a:picLocks noChangeAspect="1"/>
          </p:cNvPicPr>
          <p:nvPr/>
        </p:nvPicPr>
        <p:blipFill rotWithShape="1">
          <a:blip r:embed="rId9"/>
          <a:srcRect l="5831" r="4415"/>
          <a:stretch/>
        </p:blipFill>
        <p:spPr>
          <a:xfrm>
            <a:off x="9842863" y="4212412"/>
            <a:ext cx="2169271" cy="2016936"/>
          </a:xfrm>
          <a:prstGeom prst="rect">
            <a:avLst/>
          </a:prstGeom>
        </p:spPr>
      </p:pic>
      <p:sp>
        <p:nvSpPr>
          <p:cNvPr id="24" name="正方形/長方形 23">
            <a:extLst>
              <a:ext uri="{FF2B5EF4-FFF2-40B4-BE49-F238E27FC236}">
                <a16:creationId xmlns:a16="http://schemas.microsoft.com/office/drawing/2014/main" id="{23851B5A-86DD-439D-BA69-D21281E1B230}"/>
              </a:ext>
            </a:extLst>
          </p:cNvPr>
          <p:cNvSpPr/>
          <p:nvPr/>
        </p:nvSpPr>
        <p:spPr>
          <a:xfrm>
            <a:off x="9842862" y="6229347"/>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P</a:t>
            </a:r>
            <a:endParaRPr kumimoji="1" lang="ja-JP" altLang="en-US" dirty="0">
              <a:solidFill>
                <a:schemeClr val="bg1"/>
              </a:solidFill>
            </a:endParaRPr>
          </a:p>
        </p:txBody>
      </p:sp>
      <p:sp>
        <p:nvSpPr>
          <p:cNvPr id="25" name="テキスト ボックス 24">
            <a:extLst>
              <a:ext uri="{FF2B5EF4-FFF2-40B4-BE49-F238E27FC236}">
                <a16:creationId xmlns:a16="http://schemas.microsoft.com/office/drawing/2014/main" id="{4F036644-64C3-49AF-8C12-AC0D7414E780}"/>
              </a:ext>
            </a:extLst>
          </p:cNvPr>
          <p:cNvSpPr txBox="1"/>
          <p:nvPr/>
        </p:nvSpPr>
        <p:spPr>
          <a:xfrm>
            <a:off x="152399" y="176200"/>
            <a:ext cx="5534025" cy="461665"/>
          </a:xfrm>
          <a:prstGeom prst="rect">
            <a:avLst/>
          </a:prstGeom>
          <a:noFill/>
        </p:spPr>
        <p:txBody>
          <a:bodyPr wrap="square" rtlCol="0">
            <a:spAutoFit/>
          </a:bodyPr>
          <a:lstStyle/>
          <a:p>
            <a:r>
              <a:rPr lang="ja-JP" altLang="en-US" sz="2400" dirty="0"/>
              <a:t>ラーメン画像</a:t>
            </a:r>
            <a:endParaRPr kumimoji="1" lang="ja-JP" altLang="en-US" sz="2400" dirty="0"/>
          </a:p>
        </p:txBody>
      </p:sp>
    </p:spTree>
    <p:extLst>
      <p:ext uri="{BB962C8B-B14F-4D97-AF65-F5344CB8AC3E}">
        <p14:creationId xmlns:p14="http://schemas.microsoft.com/office/powerpoint/2010/main" val="4129409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4F5D276-63A2-489A-B090-898AC04D8B7A}"/>
              </a:ext>
            </a:extLst>
          </p:cNvPr>
          <p:cNvSpPr txBox="1"/>
          <p:nvPr/>
        </p:nvSpPr>
        <p:spPr>
          <a:xfrm>
            <a:off x="4267200" y="2917371"/>
            <a:ext cx="3570208" cy="1446550"/>
          </a:xfrm>
          <a:prstGeom prst="rect">
            <a:avLst/>
          </a:prstGeom>
          <a:noFill/>
        </p:spPr>
        <p:txBody>
          <a:bodyPr wrap="none" rtlCol="0">
            <a:spAutoFit/>
          </a:bodyPr>
          <a:lstStyle/>
          <a:p>
            <a:r>
              <a:rPr kumimoji="1" lang="ja-JP" altLang="en-US" sz="8800" dirty="0"/>
              <a:t>終わり</a:t>
            </a:r>
          </a:p>
        </p:txBody>
      </p:sp>
    </p:spTree>
    <p:extLst>
      <p:ext uri="{BB962C8B-B14F-4D97-AF65-F5344CB8AC3E}">
        <p14:creationId xmlns:p14="http://schemas.microsoft.com/office/powerpoint/2010/main" val="2561243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9A40FCA-EC7B-4243-9030-C77F9EA4BEA0}"/>
              </a:ext>
            </a:extLst>
          </p:cNvPr>
          <p:cNvSpPr/>
          <p:nvPr/>
        </p:nvSpPr>
        <p:spPr>
          <a:xfrm>
            <a:off x="6526213" y="977900"/>
            <a:ext cx="4699000" cy="4902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 name="円柱 2">
            <a:extLst>
              <a:ext uri="{FF2B5EF4-FFF2-40B4-BE49-F238E27FC236}">
                <a16:creationId xmlns:a16="http://schemas.microsoft.com/office/drawing/2014/main" id="{F2A3D9AC-6C7A-4841-886C-57A42BC78402}"/>
              </a:ext>
            </a:extLst>
          </p:cNvPr>
          <p:cNvSpPr/>
          <p:nvPr/>
        </p:nvSpPr>
        <p:spPr>
          <a:xfrm>
            <a:off x="9144076" y="1958432"/>
            <a:ext cx="1871134" cy="3471333"/>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dirty="0"/>
          </a:p>
          <a:p>
            <a:pPr algn="ctr"/>
            <a:endParaRPr kumimoji="1" lang="ja-JP" altLang="en-US" dirty="0"/>
          </a:p>
        </p:txBody>
      </p:sp>
      <p:sp>
        <p:nvSpPr>
          <p:cNvPr id="5" name="テキスト ボックス 4">
            <a:extLst>
              <a:ext uri="{FF2B5EF4-FFF2-40B4-BE49-F238E27FC236}">
                <a16:creationId xmlns:a16="http://schemas.microsoft.com/office/drawing/2014/main" id="{1FBC8099-6A6F-4A87-BC62-71F591AEF08D}"/>
              </a:ext>
            </a:extLst>
          </p:cNvPr>
          <p:cNvSpPr txBox="1"/>
          <p:nvPr/>
        </p:nvSpPr>
        <p:spPr>
          <a:xfrm>
            <a:off x="8090883" y="1138766"/>
            <a:ext cx="1569660" cy="369332"/>
          </a:xfrm>
          <a:prstGeom prst="rect">
            <a:avLst/>
          </a:prstGeom>
          <a:noFill/>
        </p:spPr>
        <p:txBody>
          <a:bodyPr wrap="none" rtlCol="0">
            <a:spAutoFit/>
          </a:bodyPr>
          <a:lstStyle/>
          <a:p>
            <a:r>
              <a:rPr kumimoji="1" lang="ja-JP" altLang="en-US" dirty="0"/>
              <a:t>情報提供装置</a:t>
            </a:r>
          </a:p>
        </p:txBody>
      </p:sp>
      <p:sp>
        <p:nvSpPr>
          <p:cNvPr id="6" name="テキスト ボックス 5">
            <a:extLst>
              <a:ext uri="{FF2B5EF4-FFF2-40B4-BE49-F238E27FC236}">
                <a16:creationId xmlns:a16="http://schemas.microsoft.com/office/drawing/2014/main" id="{CA03C87A-DF94-42EC-84B7-4812B1EB275A}"/>
              </a:ext>
            </a:extLst>
          </p:cNvPr>
          <p:cNvSpPr txBox="1"/>
          <p:nvPr/>
        </p:nvSpPr>
        <p:spPr>
          <a:xfrm>
            <a:off x="9662250" y="2549498"/>
            <a:ext cx="723275" cy="307777"/>
          </a:xfrm>
          <a:prstGeom prst="rect">
            <a:avLst/>
          </a:prstGeom>
          <a:noFill/>
        </p:spPr>
        <p:txBody>
          <a:bodyPr wrap="none" rtlCol="0">
            <a:spAutoFit/>
          </a:bodyPr>
          <a:lstStyle/>
          <a:p>
            <a:r>
              <a:rPr kumimoji="1" lang="ja-JP" altLang="en-US" sz="1400" dirty="0"/>
              <a:t>記憶部</a:t>
            </a:r>
          </a:p>
        </p:txBody>
      </p:sp>
      <p:sp>
        <p:nvSpPr>
          <p:cNvPr id="7" name="正方形/長方形 6">
            <a:extLst>
              <a:ext uri="{FF2B5EF4-FFF2-40B4-BE49-F238E27FC236}">
                <a16:creationId xmlns:a16="http://schemas.microsoft.com/office/drawing/2014/main" id="{60126FE2-5674-4868-AF6D-516B02A5FEDC}"/>
              </a:ext>
            </a:extLst>
          </p:cNvPr>
          <p:cNvSpPr/>
          <p:nvPr/>
        </p:nvSpPr>
        <p:spPr>
          <a:xfrm>
            <a:off x="9381143" y="3153720"/>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位置情報</a:t>
            </a:r>
          </a:p>
        </p:txBody>
      </p:sp>
      <p:sp>
        <p:nvSpPr>
          <p:cNvPr id="8" name="正方形/長方形 7">
            <a:extLst>
              <a:ext uri="{FF2B5EF4-FFF2-40B4-BE49-F238E27FC236}">
                <a16:creationId xmlns:a16="http://schemas.microsoft.com/office/drawing/2014/main" id="{4C262D62-3794-459A-94C3-E99DEEE357EB}"/>
              </a:ext>
            </a:extLst>
          </p:cNvPr>
          <p:cNvSpPr/>
          <p:nvPr/>
        </p:nvSpPr>
        <p:spPr>
          <a:xfrm>
            <a:off x="9381143" y="3835181"/>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飲食店</a:t>
            </a:r>
            <a:r>
              <a:rPr kumimoji="1" lang="ja-JP" altLang="en-US" dirty="0"/>
              <a:t>情報</a:t>
            </a:r>
          </a:p>
        </p:txBody>
      </p:sp>
      <p:sp>
        <p:nvSpPr>
          <p:cNvPr id="9" name="正方形/長方形 8">
            <a:extLst>
              <a:ext uri="{FF2B5EF4-FFF2-40B4-BE49-F238E27FC236}">
                <a16:creationId xmlns:a16="http://schemas.microsoft.com/office/drawing/2014/main" id="{76708920-E4A1-41EF-808F-F1A94FF38F44}"/>
              </a:ext>
            </a:extLst>
          </p:cNvPr>
          <p:cNvSpPr/>
          <p:nvPr/>
        </p:nvSpPr>
        <p:spPr>
          <a:xfrm>
            <a:off x="9381143" y="4516642"/>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画像情報</a:t>
            </a:r>
          </a:p>
        </p:txBody>
      </p:sp>
      <p:sp>
        <p:nvSpPr>
          <p:cNvPr id="10" name="正方形/長方形 9">
            <a:extLst>
              <a:ext uri="{FF2B5EF4-FFF2-40B4-BE49-F238E27FC236}">
                <a16:creationId xmlns:a16="http://schemas.microsoft.com/office/drawing/2014/main" id="{CF8C76B5-A221-4D3B-9F14-19FD4236CC6F}"/>
              </a:ext>
            </a:extLst>
          </p:cNvPr>
          <p:cNvSpPr/>
          <p:nvPr/>
        </p:nvSpPr>
        <p:spPr>
          <a:xfrm>
            <a:off x="7107012" y="2549498"/>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通信部</a:t>
            </a:r>
            <a:endParaRPr kumimoji="1" lang="ja-JP" altLang="en-US" dirty="0"/>
          </a:p>
        </p:txBody>
      </p:sp>
      <p:sp>
        <p:nvSpPr>
          <p:cNvPr id="11" name="正方形/長方形 10">
            <a:extLst>
              <a:ext uri="{FF2B5EF4-FFF2-40B4-BE49-F238E27FC236}">
                <a16:creationId xmlns:a16="http://schemas.microsoft.com/office/drawing/2014/main" id="{479F27C9-AC9F-49D6-A3C1-D4AEFA16DE63}"/>
              </a:ext>
            </a:extLst>
          </p:cNvPr>
          <p:cNvSpPr/>
          <p:nvPr/>
        </p:nvSpPr>
        <p:spPr>
          <a:xfrm>
            <a:off x="7107012" y="3461497"/>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経路探索部</a:t>
            </a:r>
          </a:p>
        </p:txBody>
      </p:sp>
      <p:sp>
        <p:nvSpPr>
          <p:cNvPr id="12" name="テキスト ボックス 11">
            <a:extLst>
              <a:ext uri="{FF2B5EF4-FFF2-40B4-BE49-F238E27FC236}">
                <a16:creationId xmlns:a16="http://schemas.microsoft.com/office/drawing/2014/main" id="{3262113A-5D51-409C-B49A-69FFC8921984}"/>
              </a:ext>
            </a:extLst>
          </p:cNvPr>
          <p:cNvSpPr txBox="1"/>
          <p:nvPr/>
        </p:nvSpPr>
        <p:spPr>
          <a:xfrm>
            <a:off x="152400" y="176200"/>
            <a:ext cx="2339102" cy="461665"/>
          </a:xfrm>
          <a:prstGeom prst="rect">
            <a:avLst/>
          </a:prstGeom>
          <a:noFill/>
        </p:spPr>
        <p:txBody>
          <a:bodyPr wrap="none" rtlCol="0">
            <a:spAutoFit/>
          </a:bodyPr>
          <a:lstStyle/>
          <a:p>
            <a:r>
              <a:rPr kumimoji="1" lang="ja-JP" altLang="en-US" sz="2400" dirty="0"/>
              <a:t>ここから没画面</a:t>
            </a:r>
          </a:p>
        </p:txBody>
      </p:sp>
    </p:spTree>
    <p:extLst>
      <p:ext uri="{BB962C8B-B14F-4D97-AF65-F5344CB8AC3E}">
        <p14:creationId xmlns:p14="http://schemas.microsoft.com/office/powerpoint/2010/main" val="4160211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F99B1D78-80B1-4812-A029-2E70C6F7A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4101" y="143933"/>
            <a:ext cx="3330820" cy="6570133"/>
          </a:xfrm>
          <a:prstGeom prst="rect">
            <a:avLst/>
          </a:prstGeom>
        </p:spPr>
      </p:pic>
      <p:sp>
        <p:nvSpPr>
          <p:cNvPr id="9" name="正方形/長方形 8">
            <a:extLst>
              <a:ext uri="{FF2B5EF4-FFF2-40B4-BE49-F238E27FC236}">
                <a16:creationId xmlns:a16="http://schemas.microsoft.com/office/drawing/2014/main" id="{981C981D-DA8F-4EA4-A88E-4CF5BD4AA988}"/>
              </a:ext>
            </a:extLst>
          </p:cNvPr>
          <p:cNvSpPr/>
          <p:nvPr/>
        </p:nvSpPr>
        <p:spPr>
          <a:xfrm>
            <a:off x="10539647" y="1701800"/>
            <a:ext cx="889000" cy="2870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ってり</a:t>
            </a:r>
          </a:p>
        </p:txBody>
      </p:sp>
      <p:sp>
        <p:nvSpPr>
          <p:cNvPr id="10" name="正方形/長方形 9">
            <a:extLst>
              <a:ext uri="{FF2B5EF4-FFF2-40B4-BE49-F238E27FC236}">
                <a16:creationId xmlns:a16="http://schemas.microsoft.com/office/drawing/2014/main" id="{091F5522-E846-45C6-8F31-55A3EFA56135}"/>
              </a:ext>
            </a:extLst>
          </p:cNvPr>
          <p:cNvSpPr/>
          <p:nvPr/>
        </p:nvSpPr>
        <p:spPr>
          <a:xfrm>
            <a:off x="8370375" y="1701800"/>
            <a:ext cx="889000" cy="2870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a:t>ステー</a:t>
            </a:r>
          </a:p>
        </p:txBody>
      </p:sp>
      <p:sp>
        <p:nvSpPr>
          <p:cNvPr id="8" name="正方形/長方形 7">
            <a:extLst>
              <a:ext uri="{FF2B5EF4-FFF2-40B4-BE49-F238E27FC236}">
                <a16:creationId xmlns:a16="http://schemas.microsoft.com/office/drawing/2014/main" id="{5EB3D7FF-05B4-4108-8220-AB2D6C146862}"/>
              </a:ext>
            </a:extLst>
          </p:cNvPr>
          <p:cNvSpPr/>
          <p:nvPr/>
        </p:nvSpPr>
        <p:spPr>
          <a:xfrm>
            <a:off x="8814875" y="1507068"/>
            <a:ext cx="2169272" cy="32765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t>ラーメン</a:t>
            </a:r>
          </a:p>
        </p:txBody>
      </p:sp>
      <p:sp>
        <p:nvSpPr>
          <p:cNvPr id="11" name="正方形/長方形 10">
            <a:extLst>
              <a:ext uri="{FF2B5EF4-FFF2-40B4-BE49-F238E27FC236}">
                <a16:creationId xmlns:a16="http://schemas.microsoft.com/office/drawing/2014/main" id="{BB9D0B4B-5F95-4D73-BAE8-E69EDE48C508}"/>
              </a:ext>
            </a:extLst>
          </p:cNvPr>
          <p:cNvSpPr/>
          <p:nvPr/>
        </p:nvSpPr>
        <p:spPr>
          <a:xfrm>
            <a:off x="8378232"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p>
        </p:txBody>
      </p:sp>
      <p:sp>
        <p:nvSpPr>
          <p:cNvPr id="13" name="正方形/長方形 12">
            <a:extLst>
              <a:ext uri="{FF2B5EF4-FFF2-40B4-BE49-F238E27FC236}">
                <a16:creationId xmlns:a16="http://schemas.microsoft.com/office/drawing/2014/main" id="{B370215E-C4C4-4AA8-9C16-B9B1389F78DF}"/>
              </a:ext>
            </a:extLst>
          </p:cNvPr>
          <p:cNvSpPr/>
          <p:nvPr/>
        </p:nvSpPr>
        <p:spPr>
          <a:xfrm>
            <a:off x="9419234"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B53450B-4172-416F-9336-4033D7EA35FF}"/>
              </a:ext>
            </a:extLst>
          </p:cNvPr>
          <p:cNvSpPr/>
          <p:nvPr/>
        </p:nvSpPr>
        <p:spPr>
          <a:xfrm>
            <a:off x="10355131"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dirty="0"/>
              <a:t>地図</a:t>
            </a:r>
            <a:endParaRPr kumimoji="1" lang="ja-JP" altLang="en-US" dirty="0"/>
          </a:p>
        </p:txBody>
      </p:sp>
      <p:sp>
        <p:nvSpPr>
          <p:cNvPr id="15" name="正方形/長方形 14">
            <a:extLst>
              <a:ext uri="{FF2B5EF4-FFF2-40B4-BE49-F238E27FC236}">
                <a16:creationId xmlns:a16="http://schemas.microsoft.com/office/drawing/2014/main" id="{BA25312E-EEAF-41F3-AE20-4B33F4801BE7}"/>
              </a:ext>
            </a:extLst>
          </p:cNvPr>
          <p:cNvSpPr/>
          <p:nvPr/>
        </p:nvSpPr>
        <p:spPr>
          <a:xfrm>
            <a:off x="8434777" y="1037168"/>
            <a:ext cx="2929467" cy="2201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t>検索</a:t>
            </a:r>
            <a:endParaRPr kumimoji="1" lang="ja-JP" altLang="en-US" sz="1200" dirty="0"/>
          </a:p>
        </p:txBody>
      </p:sp>
      <p:cxnSp>
        <p:nvCxnSpPr>
          <p:cNvPr id="17" name="直線コネクタ 16">
            <a:extLst>
              <a:ext uri="{FF2B5EF4-FFF2-40B4-BE49-F238E27FC236}">
                <a16:creationId xmlns:a16="http://schemas.microsoft.com/office/drawing/2014/main" id="{615519DE-1C75-4581-814D-48059F8AF33C}"/>
              </a:ext>
            </a:extLst>
          </p:cNvPr>
          <p:cNvCxnSpPr/>
          <p:nvPr/>
        </p:nvCxnSpPr>
        <p:spPr>
          <a:xfrm>
            <a:off x="8806409" y="1037168"/>
            <a:ext cx="0" cy="220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図 20">
            <a:extLst>
              <a:ext uri="{FF2B5EF4-FFF2-40B4-BE49-F238E27FC236}">
                <a16:creationId xmlns:a16="http://schemas.microsoft.com/office/drawing/2014/main" id="{CC285BC3-7742-4ADE-8984-497DD6CBE5BA}"/>
              </a:ext>
            </a:extLst>
          </p:cNvPr>
          <p:cNvPicPr>
            <a:picLocks noChangeAspect="1"/>
          </p:cNvPicPr>
          <p:nvPr/>
        </p:nvPicPr>
        <p:blipFill rotWithShape="1">
          <a:blip r:embed="rId3"/>
          <a:srcRect t="22031" b="9426"/>
          <a:stretch/>
        </p:blipFill>
        <p:spPr>
          <a:xfrm flipH="1">
            <a:off x="8497188" y="1071033"/>
            <a:ext cx="217087" cy="152405"/>
          </a:xfrm>
          <a:prstGeom prst="rect">
            <a:avLst/>
          </a:prstGeom>
        </p:spPr>
      </p:pic>
      <p:pic>
        <p:nvPicPr>
          <p:cNvPr id="23" name="グラフィックス 22" descr="信号">
            <a:extLst>
              <a:ext uri="{FF2B5EF4-FFF2-40B4-BE49-F238E27FC236}">
                <a16:creationId xmlns:a16="http://schemas.microsoft.com/office/drawing/2014/main" id="{5B914962-216C-4329-B648-C6EFF0E59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3595" y="677336"/>
            <a:ext cx="220136" cy="220136"/>
          </a:xfrm>
          <a:prstGeom prst="rect">
            <a:avLst/>
          </a:prstGeom>
        </p:spPr>
      </p:pic>
      <p:pic>
        <p:nvPicPr>
          <p:cNvPr id="26" name="グラフィックス 25" descr="Wi-Fi">
            <a:extLst>
              <a:ext uri="{FF2B5EF4-FFF2-40B4-BE49-F238E27FC236}">
                <a16:creationId xmlns:a16="http://schemas.microsoft.com/office/drawing/2014/main" id="{0E9D3AC7-255E-439F-A75D-B69159C31B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49827" y="651939"/>
            <a:ext cx="284872" cy="284872"/>
          </a:xfrm>
          <a:prstGeom prst="rect">
            <a:avLst/>
          </a:prstGeom>
        </p:spPr>
      </p:pic>
      <p:pic>
        <p:nvPicPr>
          <p:cNvPr id="28" name="グラフィックス 27" descr="フル充電">
            <a:extLst>
              <a:ext uri="{FF2B5EF4-FFF2-40B4-BE49-F238E27FC236}">
                <a16:creationId xmlns:a16="http://schemas.microsoft.com/office/drawing/2014/main" id="{4EA6B72E-589B-43D2-8ADF-87AF720663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51633" y="651939"/>
            <a:ext cx="270930" cy="270930"/>
          </a:xfrm>
          <a:prstGeom prst="rect">
            <a:avLst/>
          </a:prstGeom>
        </p:spPr>
      </p:pic>
      <p:sp>
        <p:nvSpPr>
          <p:cNvPr id="29" name="テキスト ボックス 28">
            <a:extLst>
              <a:ext uri="{FF2B5EF4-FFF2-40B4-BE49-F238E27FC236}">
                <a16:creationId xmlns:a16="http://schemas.microsoft.com/office/drawing/2014/main" id="{B7A62373-8AE3-4089-BF57-94A9F54472B1}"/>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latin typeface="Bodoni MT Black" panose="02070A03080606020203" pitchFamily="18" charset="0"/>
                <a:ea typeface="BIZ UDPゴシック" panose="020B0400000000000000" pitchFamily="50" charset="-128"/>
              </a:rPr>
              <a:t>11:30</a:t>
            </a:r>
            <a:endParaRPr kumimoji="1" lang="ja-JP" altLang="en-US" sz="1000" dirty="0">
              <a:latin typeface="Bodoni MT Black" panose="02070A03080606020203" pitchFamily="18" charset="0"/>
              <a:ea typeface="BIZ UDPゴシック" panose="020B0400000000000000" pitchFamily="50" charset="-128"/>
            </a:endParaRPr>
          </a:p>
        </p:txBody>
      </p:sp>
      <p:pic>
        <p:nvPicPr>
          <p:cNvPr id="31" name="グラフィックス 30" descr="ユーザー">
            <a:extLst>
              <a:ext uri="{FF2B5EF4-FFF2-40B4-BE49-F238E27FC236}">
                <a16:creationId xmlns:a16="http://schemas.microsoft.com/office/drawing/2014/main" id="{FBE5390C-1B5C-43FC-9205-8D8CBC50FF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2208" y="5676903"/>
            <a:ext cx="516463" cy="516463"/>
          </a:xfrm>
          <a:prstGeom prst="rect">
            <a:avLst/>
          </a:prstGeom>
        </p:spPr>
      </p:pic>
      <p:pic>
        <p:nvPicPr>
          <p:cNvPr id="33" name="グラフィックス 32" descr="親指を立てるしぐさ">
            <a:extLst>
              <a:ext uri="{FF2B5EF4-FFF2-40B4-BE49-F238E27FC236}">
                <a16:creationId xmlns:a16="http://schemas.microsoft.com/office/drawing/2014/main" id="{62986092-31E7-43F8-B39C-89826762C76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75516" y="5706534"/>
            <a:ext cx="457200" cy="457200"/>
          </a:xfrm>
          <a:prstGeom prst="rect">
            <a:avLst/>
          </a:prstGeom>
        </p:spPr>
      </p:pic>
      <p:sp>
        <p:nvSpPr>
          <p:cNvPr id="34" name="テキスト ボックス 33">
            <a:extLst>
              <a:ext uri="{FF2B5EF4-FFF2-40B4-BE49-F238E27FC236}">
                <a16:creationId xmlns:a16="http://schemas.microsoft.com/office/drawing/2014/main" id="{F68616BD-CA49-432D-8549-433865C87516}"/>
              </a:ext>
            </a:extLst>
          </p:cNvPr>
          <p:cNvSpPr txBox="1"/>
          <p:nvPr/>
        </p:nvSpPr>
        <p:spPr>
          <a:xfrm>
            <a:off x="152400" y="190274"/>
            <a:ext cx="4140200" cy="461665"/>
          </a:xfrm>
          <a:prstGeom prst="rect">
            <a:avLst/>
          </a:prstGeom>
          <a:noFill/>
        </p:spPr>
        <p:txBody>
          <a:bodyPr wrap="square" rtlCol="0">
            <a:spAutoFit/>
          </a:bodyPr>
          <a:lstStyle/>
          <a:p>
            <a:r>
              <a:rPr kumimoji="1" lang="ja-JP" altLang="en-US" sz="2400" dirty="0"/>
              <a:t>基本画面①</a:t>
            </a:r>
          </a:p>
        </p:txBody>
      </p:sp>
      <p:sp>
        <p:nvSpPr>
          <p:cNvPr id="35" name="テキスト ボックス 34">
            <a:extLst>
              <a:ext uri="{FF2B5EF4-FFF2-40B4-BE49-F238E27FC236}">
                <a16:creationId xmlns:a16="http://schemas.microsoft.com/office/drawing/2014/main" id="{14AE7F25-89CC-4EDE-8640-E3BD217FED17}"/>
              </a:ext>
            </a:extLst>
          </p:cNvPr>
          <p:cNvSpPr txBox="1"/>
          <p:nvPr/>
        </p:nvSpPr>
        <p:spPr>
          <a:xfrm>
            <a:off x="152400" y="794841"/>
            <a:ext cx="7340471" cy="4801314"/>
          </a:xfrm>
          <a:prstGeom prst="rect">
            <a:avLst/>
          </a:prstGeom>
          <a:noFill/>
        </p:spPr>
        <p:txBody>
          <a:bodyPr wrap="none" rtlCol="0">
            <a:spAutoFit/>
          </a:bodyPr>
          <a:lstStyle/>
          <a:p>
            <a:r>
              <a:rPr kumimoji="1" lang="ja-JP" altLang="en-US" dirty="0"/>
              <a:t>基本画面</a:t>
            </a:r>
            <a:r>
              <a:rPr kumimoji="1" lang="en-US" altLang="ja-JP" dirty="0"/>
              <a:t>:</a:t>
            </a:r>
          </a:p>
          <a:p>
            <a:r>
              <a:rPr lang="ja-JP" altLang="en-US" dirty="0"/>
              <a:t>ここで</a:t>
            </a:r>
            <a:r>
              <a:rPr kumimoji="1" lang="ja-JP" altLang="en-US" dirty="0"/>
              <a:t>ユーザーは情報群Ｂから情報群</a:t>
            </a:r>
            <a:r>
              <a:rPr kumimoji="1" lang="en-US" altLang="ja-JP" dirty="0"/>
              <a:t>C</a:t>
            </a:r>
            <a:r>
              <a:rPr kumimoji="1" lang="ja-JP" altLang="en-US" dirty="0"/>
              <a:t>を選択</a:t>
            </a:r>
            <a:endParaRPr kumimoji="1" lang="en-US" altLang="ja-JP" dirty="0"/>
          </a:p>
          <a:p>
            <a:r>
              <a:rPr lang="ja-JP" altLang="en-US" dirty="0"/>
              <a:t>前面に表示されている画面を押しつつ上にスワイプで好き</a:t>
            </a:r>
            <a:endParaRPr lang="en-US" altLang="ja-JP" dirty="0"/>
          </a:p>
          <a:p>
            <a:r>
              <a:rPr kumimoji="1" lang="ja-JP" altLang="en-US" dirty="0"/>
              <a:t>　　　　　　　　　　　　　　　　　下にスワイプで嫌い</a:t>
            </a:r>
            <a:endParaRPr kumimoji="1" lang="en-US" altLang="ja-JP" dirty="0"/>
          </a:p>
          <a:p>
            <a:r>
              <a:rPr lang="en-US" altLang="ja-JP" dirty="0"/>
              <a:t>                   </a:t>
            </a:r>
          </a:p>
          <a:p>
            <a:r>
              <a:rPr lang="ja-JP" altLang="en-US" dirty="0"/>
              <a:t>好き判定された情報は情報群</a:t>
            </a:r>
            <a:r>
              <a:rPr lang="en-US" altLang="ja-JP" dirty="0"/>
              <a:t>C</a:t>
            </a:r>
            <a:r>
              <a:rPr lang="ja-JP" altLang="en-US" dirty="0"/>
              <a:t>に移行</a:t>
            </a:r>
            <a:endParaRPr lang="en-US" altLang="ja-JP" dirty="0"/>
          </a:p>
          <a:p>
            <a:endParaRPr kumimoji="1" lang="en-US" altLang="ja-JP" dirty="0"/>
          </a:p>
          <a:p>
            <a:endParaRPr lang="en-US" altLang="ja-JP" dirty="0"/>
          </a:p>
          <a:p>
            <a:r>
              <a:rPr lang="ja-JP" altLang="en-US" dirty="0"/>
              <a:t>現状の議論</a:t>
            </a:r>
            <a:r>
              <a:rPr kumimoji="1" lang="ja-JP" altLang="en-US" dirty="0"/>
              <a:t>点</a:t>
            </a:r>
            <a:endParaRPr kumimoji="1" lang="en-US" altLang="ja-JP" dirty="0"/>
          </a:p>
          <a:p>
            <a:r>
              <a:rPr lang="ja-JP" altLang="en-US" dirty="0"/>
              <a:t>情報群</a:t>
            </a:r>
            <a:r>
              <a:rPr lang="en-US" altLang="ja-JP" dirty="0"/>
              <a:t>B</a:t>
            </a:r>
            <a:r>
              <a:rPr lang="ja-JP" altLang="en-US" dirty="0"/>
              <a:t>の選別方法</a:t>
            </a:r>
            <a:endParaRPr lang="en-US" altLang="ja-JP" dirty="0"/>
          </a:p>
          <a:p>
            <a:r>
              <a:rPr lang="ja-JP" altLang="en-US" dirty="0"/>
              <a:t>情報群</a:t>
            </a:r>
            <a:r>
              <a:rPr lang="en-US" altLang="ja-JP" dirty="0"/>
              <a:t>B</a:t>
            </a:r>
            <a:r>
              <a:rPr lang="ja-JP" altLang="en-US" dirty="0"/>
              <a:t>に何を表示するのか</a:t>
            </a:r>
            <a:endParaRPr lang="en-US" altLang="ja-JP" dirty="0"/>
          </a:p>
          <a:p>
            <a:r>
              <a:rPr kumimoji="1" lang="ja-JP" altLang="en-US" dirty="0"/>
              <a:t>途中で中断した場合の方法</a:t>
            </a:r>
            <a:endParaRPr kumimoji="1" lang="en-US" altLang="ja-JP" dirty="0"/>
          </a:p>
          <a:p>
            <a:r>
              <a:rPr kumimoji="1" lang="ja-JP" altLang="en-US" dirty="0"/>
              <a:t>ユーザーがこの操作を行う回数</a:t>
            </a:r>
            <a:endParaRPr kumimoji="1" lang="en-US" altLang="ja-JP" dirty="0"/>
          </a:p>
          <a:p>
            <a:r>
              <a:rPr lang="ja-JP" altLang="en-US" dirty="0"/>
              <a:t>どのタイミングで行うか</a:t>
            </a:r>
            <a:r>
              <a:rPr lang="en-US" altLang="ja-JP" dirty="0"/>
              <a:t>(</a:t>
            </a:r>
            <a:r>
              <a:rPr lang="ja-JP" altLang="en-US" dirty="0"/>
              <a:t>アプリ起動時毎回？</a:t>
            </a:r>
            <a:r>
              <a:rPr lang="en-US" altLang="ja-JP" dirty="0"/>
              <a:t>)</a:t>
            </a:r>
          </a:p>
          <a:p>
            <a:endParaRPr lang="en-US" altLang="ja-JP" dirty="0"/>
          </a:p>
          <a:p>
            <a:r>
              <a:rPr lang="ja-JP" altLang="en-US" dirty="0"/>
              <a:t>マッチングアプリを使用したことないからその辺の操作がわからない</a:t>
            </a:r>
            <a:endParaRPr lang="en-US" altLang="ja-JP" dirty="0"/>
          </a:p>
          <a:p>
            <a:endParaRPr kumimoji="1" lang="ja-JP" altLang="en-US" dirty="0"/>
          </a:p>
        </p:txBody>
      </p:sp>
    </p:spTree>
    <p:extLst>
      <p:ext uri="{BB962C8B-B14F-4D97-AF65-F5344CB8AC3E}">
        <p14:creationId xmlns:p14="http://schemas.microsoft.com/office/powerpoint/2010/main" val="3568188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F99B1D78-80B1-4812-A029-2E70C6F7A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4101" y="143933"/>
            <a:ext cx="3330820" cy="6570133"/>
          </a:xfrm>
          <a:prstGeom prst="rect">
            <a:avLst/>
          </a:prstGeom>
        </p:spPr>
      </p:pic>
      <p:sp>
        <p:nvSpPr>
          <p:cNvPr id="9" name="正方形/長方形 8">
            <a:extLst>
              <a:ext uri="{FF2B5EF4-FFF2-40B4-BE49-F238E27FC236}">
                <a16:creationId xmlns:a16="http://schemas.microsoft.com/office/drawing/2014/main" id="{981C981D-DA8F-4EA4-A88E-4CF5BD4AA988}"/>
              </a:ext>
            </a:extLst>
          </p:cNvPr>
          <p:cNvSpPr/>
          <p:nvPr/>
        </p:nvSpPr>
        <p:spPr>
          <a:xfrm>
            <a:off x="10539647" y="1701800"/>
            <a:ext cx="889000" cy="2870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タリア</a:t>
            </a:r>
          </a:p>
        </p:txBody>
      </p:sp>
      <p:sp>
        <p:nvSpPr>
          <p:cNvPr id="10" name="正方形/長方形 9">
            <a:extLst>
              <a:ext uri="{FF2B5EF4-FFF2-40B4-BE49-F238E27FC236}">
                <a16:creationId xmlns:a16="http://schemas.microsoft.com/office/drawing/2014/main" id="{091F5522-E846-45C6-8F31-55A3EFA56135}"/>
              </a:ext>
            </a:extLst>
          </p:cNvPr>
          <p:cNvSpPr/>
          <p:nvPr/>
        </p:nvSpPr>
        <p:spPr>
          <a:xfrm>
            <a:off x="8370375" y="1701800"/>
            <a:ext cx="889000" cy="2870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dirty="0"/>
              <a:t>ラーメ</a:t>
            </a:r>
            <a:endParaRPr kumimoji="1" lang="ja-JP" altLang="en-US" dirty="0"/>
          </a:p>
        </p:txBody>
      </p:sp>
      <p:sp>
        <p:nvSpPr>
          <p:cNvPr id="8" name="正方形/長方形 7">
            <a:extLst>
              <a:ext uri="{FF2B5EF4-FFF2-40B4-BE49-F238E27FC236}">
                <a16:creationId xmlns:a16="http://schemas.microsoft.com/office/drawing/2014/main" id="{5EB3D7FF-05B4-4108-8220-AB2D6C146862}"/>
              </a:ext>
            </a:extLst>
          </p:cNvPr>
          <p:cNvSpPr/>
          <p:nvPr/>
        </p:nvSpPr>
        <p:spPr>
          <a:xfrm>
            <a:off x="8814875" y="1507068"/>
            <a:ext cx="2169272" cy="32765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dirty="0"/>
              <a:t>こってり</a:t>
            </a:r>
            <a:endParaRPr kumimoji="1" lang="ja-JP" altLang="en-US" dirty="0"/>
          </a:p>
        </p:txBody>
      </p:sp>
      <p:sp>
        <p:nvSpPr>
          <p:cNvPr id="11" name="正方形/長方形 10">
            <a:extLst>
              <a:ext uri="{FF2B5EF4-FFF2-40B4-BE49-F238E27FC236}">
                <a16:creationId xmlns:a16="http://schemas.microsoft.com/office/drawing/2014/main" id="{BB9D0B4B-5F95-4D73-BAE8-E69EDE48C508}"/>
              </a:ext>
            </a:extLst>
          </p:cNvPr>
          <p:cNvSpPr/>
          <p:nvPr/>
        </p:nvSpPr>
        <p:spPr>
          <a:xfrm>
            <a:off x="8378232"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p>
        </p:txBody>
      </p:sp>
      <p:sp>
        <p:nvSpPr>
          <p:cNvPr id="13" name="正方形/長方形 12">
            <a:extLst>
              <a:ext uri="{FF2B5EF4-FFF2-40B4-BE49-F238E27FC236}">
                <a16:creationId xmlns:a16="http://schemas.microsoft.com/office/drawing/2014/main" id="{B370215E-C4C4-4AA8-9C16-B9B1389F78DF}"/>
              </a:ext>
            </a:extLst>
          </p:cNvPr>
          <p:cNvSpPr/>
          <p:nvPr/>
        </p:nvSpPr>
        <p:spPr>
          <a:xfrm>
            <a:off x="9419234"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B53450B-4172-416F-9336-4033D7EA35FF}"/>
              </a:ext>
            </a:extLst>
          </p:cNvPr>
          <p:cNvSpPr/>
          <p:nvPr/>
        </p:nvSpPr>
        <p:spPr>
          <a:xfrm>
            <a:off x="10355131"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dirty="0"/>
              <a:t>地図</a:t>
            </a:r>
            <a:endParaRPr kumimoji="1" lang="ja-JP" altLang="en-US" dirty="0"/>
          </a:p>
        </p:txBody>
      </p:sp>
      <p:sp>
        <p:nvSpPr>
          <p:cNvPr id="15" name="正方形/長方形 14">
            <a:extLst>
              <a:ext uri="{FF2B5EF4-FFF2-40B4-BE49-F238E27FC236}">
                <a16:creationId xmlns:a16="http://schemas.microsoft.com/office/drawing/2014/main" id="{BA25312E-EEAF-41F3-AE20-4B33F4801BE7}"/>
              </a:ext>
            </a:extLst>
          </p:cNvPr>
          <p:cNvSpPr/>
          <p:nvPr/>
        </p:nvSpPr>
        <p:spPr>
          <a:xfrm>
            <a:off x="8434777" y="1037168"/>
            <a:ext cx="2929467" cy="2201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t>検索</a:t>
            </a:r>
            <a:endParaRPr kumimoji="1" lang="ja-JP" altLang="en-US" sz="1200" dirty="0"/>
          </a:p>
        </p:txBody>
      </p:sp>
      <p:cxnSp>
        <p:nvCxnSpPr>
          <p:cNvPr id="17" name="直線コネクタ 16">
            <a:extLst>
              <a:ext uri="{FF2B5EF4-FFF2-40B4-BE49-F238E27FC236}">
                <a16:creationId xmlns:a16="http://schemas.microsoft.com/office/drawing/2014/main" id="{615519DE-1C75-4581-814D-48059F8AF33C}"/>
              </a:ext>
            </a:extLst>
          </p:cNvPr>
          <p:cNvCxnSpPr/>
          <p:nvPr/>
        </p:nvCxnSpPr>
        <p:spPr>
          <a:xfrm>
            <a:off x="8806409" y="1037168"/>
            <a:ext cx="0" cy="220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図 20">
            <a:extLst>
              <a:ext uri="{FF2B5EF4-FFF2-40B4-BE49-F238E27FC236}">
                <a16:creationId xmlns:a16="http://schemas.microsoft.com/office/drawing/2014/main" id="{CC285BC3-7742-4ADE-8984-497DD6CBE5BA}"/>
              </a:ext>
            </a:extLst>
          </p:cNvPr>
          <p:cNvPicPr>
            <a:picLocks noChangeAspect="1"/>
          </p:cNvPicPr>
          <p:nvPr/>
        </p:nvPicPr>
        <p:blipFill rotWithShape="1">
          <a:blip r:embed="rId3"/>
          <a:srcRect t="22031" b="9426"/>
          <a:stretch/>
        </p:blipFill>
        <p:spPr>
          <a:xfrm flipH="1">
            <a:off x="8497188" y="1071033"/>
            <a:ext cx="217087" cy="152405"/>
          </a:xfrm>
          <a:prstGeom prst="rect">
            <a:avLst/>
          </a:prstGeom>
        </p:spPr>
      </p:pic>
      <p:pic>
        <p:nvPicPr>
          <p:cNvPr id="23" name="グラフィックス 22" descr="信号">
            <a:extLst>
              <a:ext uri="{FF2B5EF4-FFF2-40B4-BE49-F238E27FC236}">
                <a16:creationId xmlns:a16="http://schemas.microsoft.com/office/drawing/2014/main" id="{5B914962-216C-4329-B648-C6EFF0E59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3595" y="677336"/>
            <a:ext cx="220136" cy="220136"/>
          </a:xfrm>
          <a:prstGeom prst="rect">
            <a:avLst/>
          </a:prstGeom>
        </p:spPr>
      </p:pic>
      <p:pic>
        <p:nvPicPr>
          <p:cNvPr id="26" name="グラフィックス 25" descr="Wi-Fi">
            <a:extLst>
              <a:ext uri="{FF2B5EF4-FFF2-40B4-BE49-F238E27FC236}">
                <a16:creationId xmlns:a16="http://schemas.microsoft.com/office/drawing/2014/main" id="{0E9D3AC7-255E-439F-A75D-B69159C31B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49827" y="651939"/>
            <a:ext cx="284872" cy="284872"/>
          </a:xfrm>
          <a:prstGeom prst="rect">
            <a:avLst/>
          </a:prstGeom>
        </p:spPr>
      </p:pic>
      <p:pic>
        <p:nvPicPr>
          <p:cNvPr id="28" name="グラフィックス 27" descr="フル充電">
            <a:extLst>
              <a:ext uri="{FF2B5EF4-FFF2-40B4-BE49-F238E27FC236}">
                <a16:creationId xmlns:a16="http://schemas.microsoft.com/office/drawing/2014/main" id="{4EA6B72E-589B-43D2-8ADF-87AF720663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51633" y="651939"/>
            <a:ext cx="270930" cy="270930"/>
          </a:xfrm>
          <a:prstGeom prst="rect">
            <a:avLst/>
          </a:prstGeom>
        </p:spPr>
      </p:pic>
      <p:sp>
        <p:nvSpPr>
          <p:cNvPr id="29" name="テキスト ボックス 28">
            <a:extLst>
              <a:ext uri="{FF2B5EF4-FFF2-40B4-BE49-F238E27FC236}">
                <a16:creationId xmlns:a16="http://schemas.microsoft.com/office/drawing/2014/main" id="{B7A62373-8AE3-4089-BF57-94A9F54472B1}"/>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latin typeface="Bodoni MT Black" panose="02070A03080606020203" pitchFamily="18" charset="0"/>
                <a:ea typeface="BIZ UDPゴシック" panose="020B0400000000000000" pitchFamily="50" charset="-128"/>
              </a:rPr>
              <a:t>11:30</a:t>
            </a:r>
            <a:endParaRPr kumimoji="1" lang="ja-JP" altLang="en-US" sz="1000" dirty="0">
              <a:latin typeface="Bodoni MT Black" panose="02070A03080606020203" pitchFamily="18" charset="0"/>
              <a:ea typeface="BIZ UDPゴシック" panose="020B0400000000000000" pitchFamily="50" charset="-128"/>
            </a:endParaRPr>
          </a:p>
        </p:txBody>
      </p:sp>
      <p:pic>
        <p:nvPicPr>
          <p:cNvPr id="31" name="グラフィックス 30" descr="ユーザー">
            <a:extLst>
              <a:ext uri="{FF2B5EF4-FFF2-40B4-BE49-F238E27FC236}">
                <a16:creationId xmlns:a16="http://schemas.microsoft.com/office/drawing/2014/main" id="{FBE5390C-1B5C-43FC-9205-8D8CBC50FF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2208" y="5676903"/>
            <a:ext cx="516463" cy="516463"/>
          </a:xfrm>
          <a:prstGeom prst="rect">
            <a:avLst/>
          </a:prstGeom>
        </p:spPr>
      </p:pic>
      <p:pic>
        <p:nvPicPr>
          <p:cNvPr id="33" name="グラフィックス 32" descr="親指を立てるしぐさ">
            <a:extLst>
              <a:ext uri="{FF2B5EF4-FFF2-40B4-BE49-F238E27FC236}">
                <a16:creationId xmlns:a16="http://schemas.microsoft.com/office/drawing/2014/main" id="{62986092-31E7-43F8-B39C-89826762C76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75516" y="5706534"/>
            <a:ext cx="457200" cy="457200"/>
          </a:xfrm>
          <a:prstGeom prst="rect">
            <a:avLst/>
          </a:prstGeom>
        </p:spPr>
      </p:pic>
      <p:sp>
        <p:nvSpPr>
          <p:cNvPr id="34" name="テキスト ボックス 33">
            <a:extLst>
              <a:ext uri="{FF2B5EF4-FFF2-40B4-BE49-F238E27FC236}">
                <a16:creationId xmlns:a16="http://schemas.microsoft.com/office/drawing/2014/main" id="{F68616BD-CA49-432D-8549-433865C87516}"/>
              </a:ext>
            </a:extLst>
          </p:cNvPr>
          <p:cNvSpPr txBox="1"/>
          <p:nvPr/>
        </p:nvSpPr>
        <p:spPr>
          <a:xfrm>
            <a:off x="152399" y="190274"/>
            <a:ext cx="4580467" cy="461665"/>
          </a:xfrm>
          <a:prstGeom prst="rect">
            <a:avLst/>
          </a:prstGeom>
          <a:noFill/>
        </p:spPr>
        <p:txBody>
          <a:bodyPr wrap="square" rtlCol="0">
            <a:spAutoFit/>
          </a:bodyPr>
          <a:lstStyle/>
          <a:p>
            <a:r>
              <a:rPr kumimoji="1" lang="ja-JP" altLang="en-US" sz="2400" dirty="0"/>
              <a:t>基本画面①　左右にフリック</a:t>
            </a:r>
          </a:p>
        </p:txBody>
      </p:sp>
      <p:sp>
        <p:nvSpPr>
          <p:cNvPr id="35" name="テキスト ボックス 34">
            <a:extLst>
              <a:ext uri="{FF2B5EF4-FFF2-40B4-BE49-F238E27FC236}">
                <a16:creationId xmlns:a16="http://schemas.microsoft.com/office/drawing/2014/main" id="{14AE7F25-89CC-4EDE-8640-E3BD217FED17}"/>
              </a:ext>
            </a:extLst>
          </p:cNvPr>
          <p:cNvSpPr txBox="1"/>
          <p:nvPr/>
        </p:nvSpPr>
        <p:spPr>
          <a:xfrm>
            <a:off x="152400" y="794841"/>
            <a:ext cx="5420074" cy="1477328"/>
          </a:xfrm>
          <a:prstGeom prst="rect">
            <a:avLst/>
          </a:prstGeom>
          <a:noFill/>
        </p:spPr>
        <p:txBody>
          <a:bodyPr wrap="none" rtlCol="0">
            <a:spAutoFit/>
          </a:bodyPr>
          <a:lstStyle/>
          <a:p>
            <a:r>
              <a:rPr kumimoji="1" lang="ja-JP" altLang="en-US" dirty="0"/>
              <a:t>基本画面</a:t>
            </a:r>
            <a:r>
              <a:rPr kumimoji="1" lang="en-US" altLang="ja-JP" dirty="0"/>
              <a:t>:</a:t>
            </a:r>
          </a:p>
          <a:p>
            <a:r>
              <a:rPr lang="ja-JP" altLang="en-US" dirty="0"/>
              <a:t>左右にフリックで情報群</a:t>
            </a:r>
            <a:r>
              <a:rPr lang="en-US" altLang="ja-JP" dirty="0"/>
              <a:t>C</a:t>
            </a:r>
            <a:r>
              <a:rPr lang="ja-JP" altLang="en-US" dirty="0"/>
              <a:t>に追加したい情報を変更</a:t>
            </a:r>
            <a:endParaRPr lang="en-US" altLang="ja-JP" dirty="0"/>
          </a:p>
          <a:p>
            <a:endParaRPr kumimoji="1" lang="en-US" altLang="ja-JP" dirty="0"/>
          </a:p>
          <a:p>
            <a:endParaRPr lang="en-US" altLang="ja-JP" dirty="0"/>
          </a:p>
          <a:p>
            <a:endParaRPr kumimoji="1" lang="ja-JP" altLang="en-US" dirty="0"/>
          </a:p>
        </p:txBody>
      </p:sp>
    </p:spTree>
    <p:extLst>
      <p:ext uri="{BB962C8B-B14F-4D97-AF65-F5344CB8AC3E}">
        <p14:creationId xmlns:p14="http://schemas.microsoft.com/office/powerpoint/2010/main" val="3174287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38EF07FF-D029-4847-9D90-D8B612D9C03E}"/>
              </a:ext>
            </a:extLst>
          </p:cNvPr>
          <p:cNvSpPr/>
          <p:nvPr/>
        </p:nvSpPr>
        <p:spPr>
          <a:xfrm>
            <a:off x="10539647" y="1701800"/>
            <a:ext cx="889000" cy="2870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ってり</a:t>
            </a:r>
          </a:p>
        </p:txBody>
      </p:sp>
      <p:sp>
        <p:nvSpPr>
          <p:cNvPr id="20" name="正方形/長方形 19">
            <a:extLst>
              <a:ext uri="{FF2B5EF4-FFF2-40B4-BE49-F238E27FC236}">
                <a16:creationId xmlns:a16="http://schemas.microsoft.com/office/drawing/2014/main" id="{36D2193C-8EC5-4FC8-ACD2-20E34B754A5C}"/>
              </a:ext>
            </a:extLst>
          </p:cNvPr>
          <p:cNvSpPr/>
          <p:nvPr/>
        </p:nvSpPr>
        <p:spPr>
          <a:xfrm>
            <a:off x="8370375" y="1701800"/>
            <a:ext cx="889000" cy="2870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a:t>ステー</a:t>
            </a:r>
          </a:p>
        </p:txBody>
      </p:sp>
      <p:pic>
        <p:nvPicPr>
          <p:cNvPr id="2" name="図 1">
            <a:extLst>
              <a:ext uri="{FF2B5EF4-FFF2-40B4-BE49-F238E27FC236}">
                <a16:creationId xmlns:a16="http://schemas.microsoft.com/office/drawing/2014/main" id="{696DD2F8-A162-4170-96B1-EE5065486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4101" y="143933"/>
            <a:ext cx="3330820" cy="6570133"/>
          </a:xfrm>
          <a:prstGeom prst="rect">
            <a:avLst/>
          </a:prstGeom>
        </p:spPr>
      </p:pic>
      <p:sp>
        <p:nvSpPr>
          <p:cNvPr id="6" name="正方形/長方形 5">
            <a:extLst>
              <a:ext uri="{FF2B5EF4-FFF2-40B4-BE49-F238E27FC236}">
                <a16:creationId xmlns:a16="http://schemas.microsoft.com/office/drawing/2014/main" id="{796696BB-0EAB-4597-993A-A8DFE4596286}"/>
              </a:ext>
            </a:extLst>
          </p:cNvPr>
          <p:cNvSpPr/>
          <p:nvPr/>
        </p:nvSpPr>
        <p:spPr>
          <a:xfrm>
            <a:off x="8378232"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9F5C41E8-2E59-443B-9BD8-F3D4A1E79384}"/>
              </a:ext>
            </a:extLst>
          </p:cNvPr>
          <p:cNvSpPr/>
          <p:nvPr/>
        </p:nvSpPr>
        <p:spPr>
          <a:xfrm>
            <a:off x="9419234"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D3D5EFA-BEA7-49BD-9CF3-2D0CF338B1F6}"/>
              </a:ext>
            </a:extLst>
          </p:cNvPr>
          <p:cNvSpPr/>
          <p:nvPr/>
        </p:nvSpPr>
        <p:spPr>
          <a:xfrm>
            <a:off x="10355131"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dirty="0"/>
              <a:t>地図</a:t>
            </a:r>
            <a:endParaRPr kumimoji="1" lang="ja-JP" altLang="en-US" dirty="0"/>
          </a:p>
        </p:txBody>
      </p:sp>
      <p:sp>
        <p:nvSpPr>
          <p:cNvPr id="9" name="正方形/長方形 8">
            <a:extLst>
              <a:ext uri="{FF2B5EF4-FFF2-40B4-BE49-F238E27FC236}">
                <a16:creationId xmlns:a16="http://schemas.microsoft.com/office/drawing/2014/main" id="{4E45B835-62A6-4640-87BC-5D493C8C1E0B}"/>
              </a:ext>
            </a:extLst>
          </p:cNvPr>
          <p:cNvSpPr/>
          <p:nvPr/>
        </p:nvSpPr>
        <p:spPr>
          <a:xfrm>
            <a:off x="8434777" y="1037168"/>
            <a:ext cx="2929467" cy="2201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t>検索</a:t>
            </a:r>
            <a:endParaRPr kumimoji="1" lang="ja-JP" altLang="en-US" sz="1200" dirty="0"/>
          </a:p>
        </p:txBody>
      </p:sp>
      <p:cxnSp>
        <p:nvCxnSpPr>
          <p:cNvPr id="10" name="直線コネクタ 9">
            <a:extLst>
              <a:ext uri="{FF2B5EF4-FFF2-40B4-BE49-F238E27FC236}">
                <a16:creationId xmlns:a16="http://schemas.microsoft.com/office/drawing/2014/main" id="{2CD409AB-5EC8-47C9-9547-A17F94B7F923}"/>
              </a:ext>
            </a:extLst>
          </p:cNvPr>
          <p:cNvCxnSpPr/>
          <p:nvPr/>
        </p:nvCxnSpPr>
        <p:spPr>
          <a:xfrm>
            <a:off x="8806409" y="1037168"/>
            <a:ext cx="0" cy="220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EF3653FD-DDC4-4FBC-8CD9-A9CC8AC56EEE}"/>
              </a:ext>
            </a:extLst>
          </p:cNvPr>
          <p:cNvPicPr>
            <a:picLocks noChangeAspect="1"/>
          </p:cNvPicPr>
          <p:nvPr/>
        </p:nvPicPr>
        <p:blipFill rotWithShape="1">
          <a:blip r:embed="rId3"/>
          <a:srcRect t="22031" b="9426"/>
          <a:stretch/>
        </p:blipFill>
        <p:spPr>
          <a:xfrm flipH="1">
            <a:off x="8497188" y="1071033"/>
            <a:ext cx="217087" cy="152405"/>
          </a:xfrm>
          <a:prstGeom prst="rect">
            <a:avLst/>
          </a:prstGeom>
        </p:spPr>
      </p:pic>
      <p:pic>
        <p:nvPicPr>
          <p:cNvPr id="12" name="グラフィックス 11" descr="信号">
            <a:extLst>
              <a:ext uri="{FF2B5EF4-FFF2-40B4-BE49-F238E27FC236}">
                <a16:creationId xmlns:a16="http://schemas.microsoft.com/office/drawing/2014/main" id="{5ED44036-194A-4B73-B62B-7B4ED20743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3595" y="677336"/>
            <a:ext cx="220136" cy="220136"/>
          </a:xfrm>
          <a:prstGeom prst="rect">
            <a:avLst/>
          </a:prstGeom>
        </p:spPr>
      </p:pic>
      <p:pic>
        <p:nvPicPr>
          <p:cNvPr id="13" name="グラフィックス 12" descr="Wi-Fi">
            <a:extLst>
              <a:ext uri="{FF2B5EF4-FFF2-40B4-BE49-F238E27FC236}">
                <a16:creationId xmlns:a16="http://schemas.microsoft.com/office/drawing/2014/main" id="{5BE02ACF-A120-450A-95CB-8FAF58C266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49827" y="651939"/>
            <a:ext cx="284872" cy="284872"/>
          </a:xfrm>
          <a:prstGeom prst="rect">
            <a:avLst/>
          </a:prstGeom>
        </p:spPr>
      </p:pic>
      <p:pic>
        <p:nvPicPr>
          <p:cNvPr id="14" name="グラフィックス 13" descr="フル充電">
            <a:extLst>
              <a:ext uri="{FF2B5EF4-FFF2-40B4-BE49-F238E27FC236}">
                <a16:creationId xmlns:a16="http://schemas.microsoft.com/office/drawing/2014/main" id="{AC90C13A-9067-4BC6-B63C-D807744234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51633" y="651939"/>
            <a:ext cx="270930" cy="270930"/>
          </a:xfrm>
          <a:prstGeom prst="rect">
            <a:avLst/>
          </a:prstGeom>
        </p:spPr>
      </p:pic>
      <p:sp>
        <p:nvSpPr>
          <p:cNvPr id="15" name="テキスト ボックス 14">
            <a:extLst>
              <a:ext uri="{FF2B5EF4-FFF2-40B4-BE49-F238E27FC236}">
                <a16:creationId xmlns:a16="http://schemas.microsoft.com/office/drawing/2014/main" id="{3F63E5F7-767E-41E7-AA21-6055481946CE}"/>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latin typeface="Bodoni MT Black" panose="02070A03080606020203" pitchFamily="18" charset="0"/>
                <a:ea typeface="BIZ UDPゴシック" panose="020B0400000000000000" pitchFamily="50" charset="-128"/>
              </a:rPr>
              <a:t>11:30</a:t>
            </a:r>
            <a:endParaRPr kumimoji="1" lang="ja-JP" altLang="en-US" sz="1000" dirty="0">
              <a:latin typeface="Bodoni MT Black" panose="02070A03080606020203" pitchFamily="18" charset="0"/>
              <a:ea typeface="BIZ UDPゴシック" panose="020B0400000000000000" pitchFamily="50" charset="-128"/>
            </a:endParaRPr>
          </a:p>
        </p:txBody>
      </p:sp>
      <p:pic>
        <p:nvPicPr>
          <p:cNvPr id="16" name="グラフィックス 15" descr="ユーザー">
            <a:extLst>
              <a:ext uri="{FF2B5EF4-FFF2-40B4-BE49-F238E27FC236}">
                <a16:creationId xmlns:a16="http://schemas.microsoft.com/office/drawing/2014/main" id="{E55DBF44-47D6-4F78-A493-DFFBD6569C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2208" y="5676903"/>
            <a:ext cx="516463" cy="516463"/>
          </a:xfrm>
          <a:prstGeom prst="rect">
            <a:avLst/>
          </a:prstGeom>
        </p:spPr>
      </p:pic>
      <p:pic>
        <p:nvPicPr>
          <p:cNvPr id="17" name="グラフィックス 16" descr="親指を立てるしぐさ">
            <a:extLst>
              <a:ext uri="{FF2B5EF4-FFF2-40B4-BE49-F238E27FC236}">
                <a16:creationId xmlns:a16="http://schemas.microsoft.com/office/drawing/2014/main" id="{22F370F3-E772-4B5A-87B6-9C826B15037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75516" y="5706534"/>
            <a:ext cx="457200" cy="457200"/>
          </a:xfrm>
          <a:prstGeom prst="rect">
            <a:avLst/>
          </a:prstGeom>
        </p:spPr>
      </p:pic>
      <p:sp>
        <p:nvSpPr>
          <p:cNvPr id="18" name="正方形/長方形 17">
            <a:extLst>
              <a:ext uri="{FF2B5EF4-FFF2-40B4-BE49-F238E27FC236}">
                <a16:creationId xmlns:a16="http://schemas.microsoft.com/office/drawing/2014/main" id="{2C1FD5D2-A5A2-4E5B-9737-C86E13BF306C}"/>
              </a:ext>
            </a:extLst>
          </p:cNvPr>
          <p:cNvSpPr/>
          <p:nvPr/>
        </p:nvSpPr>
        <p:spPr>
          <a:xfrm>
            <a:off x="8370375" y="948266"/>
            <a:ext cx="3058272" cy="5257795"/>
          </a:xfrm>
          <a:prstGeom prst="rect">
            <a:avLst/>
          </a:prstGeom>
          <a:solidFill>
            <a:schemeClr val="bg1">
              <a:alpha val="9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498D5A8D-8A5C-4977-968F-23121BF79E53}"/>
              </a:ext>
            </a:extLst>
          </p:cNvPr>
          <p:cNvSpPr/>
          <p:nvPr/>
        </p:nvSpPr>
        <p:spPr>
          <a:xfrm>
            <a:off x="8814875" y="2070103"/>
            <a:ext cx="2169272" cy="32765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t>ラーメン</a:t>
            </a:r>
          </a:p>
        </p:txBody>
      </p:sp>
      <p:pic>
        <p:nvPicPr>
          <p:cNvPr id="23" name="グラフィックス 22" descr="ハート">
            <a:extLst>
              <a:ext uri="{FF2B5EF4-FFF2-40B4-BE49-F238E27FC236}">
                <a16:creationId xmlns:a16="http://schemas.microsoft.com/office/drawing/2014/main" id="{DCE150A3-016F-4808-A675-E97570A6DDF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34411" y="1308107"/>
            <a:ext cx="330200" cy="330200"/>
          </a:xfrm>
          <a:prstGeom prst="rect">
            <a:avLst/>
          </a:prstGeom>
        </p:spPr>
      </p:pic>
      <p:sp>
        <p:nvSpPr>
          <p:cNvPr id="24" name="楕円 23">
            <a:extLst>
              <a:ext uri="{FF2B5EF4-FFF2-40B4-BE49-F238E27FC236}">
                <a16:creationId xmlns:a16="http://schemas.microsoft.com/office/drawing/2014/main" id="{7D814278-C3A5-46A4-A1A6-25EC402A5C46}"/>
              </a:ext>
            </a:extLst>
          </p:cNvPr>
          <p:cNvSpPr/>
          <p:nvPr/>
        </p:nvSpPr>
        <p:spPr>
          <a:xfrm>
            <a:off x="9734411" y="1295407"/>
            <a:ext cx="330200" cy="33020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26" name="グラフィックス 25" descr="ごみ">
            <a:extLst>
              <a:ext uri="{FF2B5EF4-FFF2-40B4-BE49-F238E27FC236}">
                <a16:creationId xmlns:a16="http://schemas.microsoft.com/office/drawing/2014/main" id="{2E2327F9-C08C-4841-B852-F029295D3F3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0293" y="5820832"/>
            <a:ext cx="300560" cy="300560"/>
          </a:xfrm>
          <a:prstGeom prst="rect">
            <a:avLst/>
          </a:prstGeom>
        </p:spPr>
      </p:pic>
      <p:sp>
        <p:nvSpPr>
          <p:cNvPr id="27" name="楕円 26">
            <a:extLst>
              <a:ext uri="{FF2B5EF4-FFF2-40B4-BE49-F238E27FC236}">
                <a16:creationId xmlns:a16="http://schemas.microsoft.com/office/drawing/2014/main" id="{8D4AA374-7DBD-4982-BA62-4A498AA4DB09}"/>
              </a:ext>
            </a:extLst>
          </p:cNvPr>
          <p:cNvSpPr/>
          <p:nvPr/>
        </p:nvSpPr>
        <p:spPr>
          <a:xfrm>
            <a:off x="9900293" y="5833532"/>
            <a:ext cx="300560" cy="3005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EAD11F97-6A7F-442F-836B-6A892E7B42C1}"/>
              </a:ext>
            </a:extLst>
          </p:cNvPr>
          <p:cNvSpPr txBox="1"/>
          <p:nvPr/>
        </p:nvSpPr>
        <p:spPr>
          <a:xfrm>
            <a:off x="152400" y="190274"/>
            <a:ext cx="4140200" cy="461665"/>
          </a:xfrm>
          <a:prstGeom prst="rect">
            <a:avLst/>
          </a:prstGeom>
          <a:noFill/>
        </p:spPr>
        <p:txBody>
          <a:bodyPr wrap="square" rtlCol="0">
            <a:spAutoFit/>
          </a:bodyPr>
          <a:lstStyle/>
          <a:p>
            <a:r>
              <a:rPr kumimoji="1" lang="ja-JP" altLang="en-US" sz="2400" dirty="0"/>
              <a:t>基本画面①　情報選択</a:t>
            </a:r>
            <a:r>
              <a:rPr kumimoji="1" lang="en-US" altLang="ja-JP" sz="2400" dirty="0"/>
              <a:t>UI</a:t>
            </a:r>
            <a:endParaRPr kumimoji="1" lang="ja-JP" altLang="en-US" sz="2400" dirty="0"/>
          </a:p>
        </p:txBody>
      </p:sp>
      <p:sp>
        <p:nvSpPr>
          <p:cNvPr id="29" name="テキスト ボックス 28">
            <a:extLst>
              <a:ext uri="{FF2B5EF4-FFF2-40B4-BE49-F238E27FC236}">
                <a16:creationId xmlns:a16="http://schemas.microsoft.com/office/drawing/2014/main" id="{A7BBB6CB-4A23-4756-AA40-E8DF0D52844F}"/>
              </a:ext>
            </a:extLst>
          </p:cNvPr>
          <p:cNvSpPr txBox="1"/>
          <p:nvPr/>
        </p:nvSpPr>
        <p:spPr>
          <a:xfrm>
            <a:off x="152400" y="794841"/>
            <a:ext cx="6878806" cy="2585323"/>
          </a:xfrm>
          <a:prstGeom prst="rect">
            <a:avLst/>
          </a:prstGeom>
          <a:noFill/>
        </p:spPr>
        <p:txBody>
          <a:bodyPr wrap="none" rtlCol="0">
            <a:spAutoFit/>
          </a:bodyPr>
          <a:lstStyle/>
          <a:p>
            <a:r>
              <a:rPr kumimoji="1" lang="ja-JP" altLang="en-US" dirty="0"/>
              <a:t>基本画面</a:t>
            </a:r>
            <a:r>
              <a:rPr kumimoji="1" lang="en-US" altLang="ja-JP" dirty="0"/>
              <a:t>:</a:t>
            </a:r>
          </a:p>
          <a:p>
            <a:r>
              <a:rPr kumimoji="1" lang="ja-JP" altLang="en-US" dirty="0"/>
              <a:t>情報群</a:t>
            </a:r>
            <a:r>
              <a:rPr kumimoji="1" lang="en-US" altLang="ja-JP" dirty="0"/>
              <a:t>B</a:t>
            </a:r>
            <a:r>
              <a:rPr lang="ja-JP" altLang="en-US" dirty="0"/>
              <a:t>をロングタップすると</a:t>
            </a:r>
            <a:endParaRPr lang="en-US" altLang="ja-JP" dirty="0"/>
          </a:p>
          <a:p>
            <a:r>
              <a:rPr kumimoji="1" lang="ja-JP" altLang="en-US" dirty="0"/>
              <a:t>前面の情報以外の基本画面①の</a:t>
            </a:r>
            <a:r>
              <a:rPr kumimoji="1" lang="en-US" altLang="ja-JP" dirty="0"/>
              <a:t>UI</a:t>
            </a:r>
            <a:r>
              <a:rPr kumimoji="1" lang="ja-JP" altLang="en-US" dirty="0"/>
              <a:t>がぼやけて表示</a:t>
            </a:r>
            <a:endParaRPr kumimoji="1" lang="en-US" altLang="ja-JP" dirty="0"/>
          </a:p>
          <a:p>
            <a:endParaRPr lang="en-US" altLang="ja-JP" dirty="0"/>
          </a:p>
          <a:p>
            <a:r>
              <a:rPr kumimoji="1" lang="ja-JP" altLang="en-US" dirty="0"/>
              <a:t>前面の情報の上側にはハートマーク、下側にはごみマークが表示</a:t>
            </a:r>
            <a:endParaRPr kumimoji="1" lang="en-US" altLang="ja-JP" dirty="0"/>
          </a:p>
          <a:p>
            <a:r>
              <a:rPr lang="ja-JP" altLang="en-US" dirty="0"/>
              <a:t>ロングタップしつつ上にスワイプで情報群</a:t>
            </a:r>
            <a:r>
              <a:rPr lang="en-US" altLang="ja-JP" dirty="0"/>
              <a:t>C</a:t>
            </a:r>
            <a:r>
              <a:rPr lang="ja-JP" altLang="en-US" dirty="0"/>
              <a:t>に追加</a:t>
            </a:r>
            <a:endParaRPr lang="en-US" altLang="ja-JP" dirty="0"/>
          </a:p>
          <a:p>
            <a:r>
              <a:rPr lang="en-US" altLang="ja-JP" dirty="0"/>
              <a:t>	</a:t>
            </a:r>
            <a:r>
              <a:rPr lang="ja-JP" altLang="en-US" dirty="0"/>
              <a:t>　</a:t>
            </a:r>
            <a:r>
              <a:rPr lang="en-US" altLang="ja-JP" dirty="0"/>
              <a:t>	</a:t>
            </a:r>
            <a:r>
              <a:rPr lang="ja-JP" altLang="en-US" dirty="0"/>
              <a:t>　下にスワイプで放棄</a:t>
            </a:r>
            <a:endParaRPr lang="en-US" altLang="ja-JP" dirty="0"/>
          </a:p>
          <a:p>
            <a:endParaRPr lang="en-US" altLang="ja-JP" dirty="0"/>
          </a:p>
          <a:p>
            <a:endParaRPr lang="en-US" altLang="ja-JP" dirty="0"/>
          </a:p>
        </p:txBody>
      </p:sp>
    </p:spTree>
    <p:extLst>
      <p:ext uri="{BB962C8B-B14F-4D97-AF65-F5344CB8AC3E}">
        <p14:creationId xmlns:p14="http://schemas.microsoft.com/office/powerpoint/2010/main" val="492789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F870E4D-1158-44DC-BDF7-896BAC195C40}"/>
              </a:ext>
            </a:extLst>
          </p:cNvPr>
          <p:cNvSpPr/>
          <p:nvPr/>
        </p:nvSpPr>
        <p:spPr>
          <a:xfrm>
            <a:off x="514879" y="1492250"/>
            <a:ext cx="4699000" cy="4902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 name="円柱 2">
            <a:extLst>
              <a:ext uri="{FF2B5EF4-FFF2-40B4-BE49-F238E27FC236}">
                <a16:creationId xmlns:a16="http://schemas.microsoft.com/office/drawing/2014/main" id="{D21A030B-CDEB-4D2A-B306-BC09FC0B0EED}"/>
              </a:ext>
            </a:extLst>
          </p:cNvPr>
          <p:cNvSpPr/>
          <p:nvPr/>
        </p:nvSpPr>
        <p:spPr>
          <a:xfrm>
            <a:off x="3132742" y="2594174"/>
            <a:ext cx="1871134" cy="3471333"/>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dirty="0"/>
          </a:p>
          <a:p>
            <a:pPr algn="ctr"/>
            <a:endParaRPr kumimoji="1" lang="ja-JP" altLang="en-US" dirty="0"/>
          </a:p>
        </p:txBody>
      </p:sp>
      <p:sp>
        <p:nvSpPr>
          <p:cNvPr id="4" name="テキスト ボックス 3">
            <a:extLst>
              <a:ext uri="{FF2B5EF4-FFF2-40B4-BE49-F238E27FC236}">
                <a16:creationId xmlns:a16="http://schemas.microsoft.com/office/drawing/2014/main" id="{61BD1794-09AB-4A12-8170-26EB97EF021B}"/>
              </a:ext>
            </a:extLst>
          </p:cNvPr>
          <p:cNvSpPr txBox="1"/>
          <p:nvPr/>
        </p:nvSpPr>
        <p:spPr>
          <a:xfrm>
            <a:off x="2310381" y="1762837"/>
            <a:ext cx="1107996" cy="369332"/>
          </a:xfrm>
          <a:prstGeom prst="rect">
            <a:avLst/>
          </a:prstGeom>
          <a:noFill/>
        </p:spPr>
        <p:txBody>
          <a:bodyPr wrap="none" rtlCol="0">
            <a:spAutoFit/>
          </a:bodyPr>
          <a:lstStyle/>
          <a:p>
            <a:r>
              <a:rPr lang="ja-JP" altLang="en-US" dirty="0"/>
              <a:t>端末</a:t>
            </a:r>
            <a:r>
              <a:rPr kumimoji="1" lang="ja-JP" altLang="en-US" dirty="0"/>
              <a:t>装置</a:t>
            </a:r>
          </a:p>
        </p:txBody>
      </p:sp>
      <p:sp>
        <p:nvSpPr>
          <p:cNvPr id="5" name="テキスト ボックス 4">
            <a:extLst>
              <a:ext uri="{FF2B5EF4-FFF2-40B4-BE49-F238E27FC236}">
                <a16:creationId xmlns:a16="http://schemas.microsoft.com/office/drawing/2014/main" id="{3DC579CD-F208-4CC2-8532-BEDC69AE708A}"/>
              </a:ext>
            </a:extLst>
          </p:cNvPr>
          <p:cNvSpPr txBox="1"/>
          <p:nvPr/>
        </p:nvSpPr>
        <p:spPr>
          <a:xfrm>
            <a:off x="3650916" y="3185240"/>
            <a:ext cx="723275" cy="307777"/>
          </a:xfrm>
          <a:prstGeom prst="rect">
            <a:avLst/>
          </a:prstGeom>
          <a:noFill/>
        </p:spPr>
        <p:txBody>
          <a:bodyPr wrap="none" rtlCol="0">
            <a:spAutoFit/>
          </a:bodyPr>
          <a:lstStyle/>
          <a:p>
            <a:r>
              <a:rPr kumimoji="1" lang="ja-JP" altLang="en-US" sz="1400" dirty="0"/>
              <a:t>記憶部</a:t>
            </a:r>
          </a:p>
        </p:txBody>
      </p:sp>
      <p:sp>
        <p:nvSpPr>
          <p:cNvPr id="6" name="正方形/長方形 5">
            <a:extLst>
              <a:ext uri="{FF2B5EF4-FFF2-40B4-BE49-F238E27FC236}">
                <a16:creationId xmlns:a16="http://schemas.microsoft.com/office/drawing/2014/main" id="{7602D298-DBC2-4589-A909-AEF5EBF1C358}"/>
              </a:ext>
            </a:extLst>
          </p:cNvPr>
          <p:cNvSpPr/>
          <p:nvPr/>
        </p:nvSpPr>
        <p:spPr>
          <a:xfrm>
            <a:off x="3369809" y="3789462"/>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アプリ</a:t>
            </a:r>
          </a:p>
        </p:txBody>
      </p:sp>
      <p:sp>
        <p:nvSpPr>
          <p:cNvPr id="9" name="正方形/長方形 8">
            <a:extLst>
              <a:ext uri="{FF2B5EF4-FFF2-40B4-BE49-F238E27FC236}">
                <a16:creationId xmlns:a16="http://schemas.microsoft.com/office/drawing/2014/main" id="{D50F144B-F606-443A-8FC4-E51B2C10BDD3}"/>
              </a:ext>
            </a:extLst>
          </p:cNvPr>
          <p:cNvSpPr/>
          <p:nvPr/>
        </p:nvSpPr>
        <p:spPr>
          <a:xfrm>
            <a:off x="1095678" y="3175510"/>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通信部</a:t>
            </a:r>
            <a:endParaRPr kumimoji="1" lang="ja-JP" altLang="en-US" dirty="0"/>
          </a:p>
        </p:txBody>
      </p:sp>
      <p:sp>
        <p:nvSpPr>
          <p:cNvPr id="10" name="正方形/長方形 9">
            <a:extLst>
              <a:ext uri="{FF2B5EF4-FFF2-40B4-BE49-F238E27FC236}">
                <a16:creationId xmlns:a16="http://schemas.microsoft.com/office/drawing/2014/main" id="{1CA8C590-F6AD-485B-AC61-AFBC01588A90}"/>
              </a:ext>
            </a:extLst>
          </p:cNvPr>
          <p:cNvSpPr/>
          <p:nvPr/>
        </p:nvSpPr>
        <p:spPr>
          <a:xfrm>
            <a:off x="1095678" y="3756965"/>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表示</a:t>
            </a:r>
            <a:r>
              <a:rPr kumimoji="1" lang="ja-JP" altLang="en-US" dirty="0"/>
              <a:t>部</a:t>
            </a:r>
          </a:p>
        </p:txBody>
      </p:sp>
      <p:sp>
        <p:nvSpPr>
          <p:cNvPr id="11" name="正方形/長方形 10">
            <a:extLst>
              <a:ext uri="{FF2B5EF4-FFF2-40B4-BE49-F238E27FC236}">
                <a16:creationId xmlns:a16="http://schemas.microsoft.com/office/drawing/2014/main" id="{2BC17E09-7A13-4F14-83D8-73822DE14AC0}"/>
              </a:ext>
            </a:extLst>
          </p:cNvPr>
          <p:cNvSpPr/>
          <p:nvPr/>
        </p:nvSpPr>
        <p:spPr>
          <a:xfrm>
            <a:off x="1125311" y="4338420"/>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操作部</a:t>
            </a:r>
          </a:p>
        </p:txBody>
      </p:sp>
      <p:sp>
        <p:nvSpPr>
          <p:cNvPr id="12" name="正方形/長方形 11">
            <a:extLst>
              <a:ext uri="{FF2B5EF4-FFF2-40B4-BE49-F238E27FC236}">
                <a16:creationId xmlns:a16="http://schemas.microsoft.com/office/drawing/2014/main" id="{CD70431D-883B-4A42-8381-62FDCB0E7E82}"/>
              </a:ext>
            </a:extLst>
          </p:cNvPr>
          <p:cNvSpPr/>
          <p:nvPr/>
        </p:nvSpPr>
        <p:spPr>
          <a:xfrm>
            <a:off x="1095678" y="4919875"/>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制御部</a:t>
            </a:r>
          </a:p>
        </p:txBody>
      </p:sp>
      <p:sp>
        <p:nvSpPr>
          <p:cNvPr id="13" name="テキスト ボックス 12">
            <a:extLst>
              <a:ext uri="{FF2B5EF4-FFF2-40B4-BE49-F238E27FC236}">
                <a16:creationId xmlns:a16="http://schemas.microsoft.com/office/drawing/2014/main" id="{0EF26F53-0D7E-474E-8703-761161E46359}"/>
              </a:ext>
            </a:extLst>
          </p:cNvPr>
          <p:cNvSpPr txBox="1"/>
          <p:nvPr/>
        </p:nvSpPr>
        <p:spPr>
          <a:xfrm>
            <a:off x="2017693" y="986139"/>
            <a:ext cx="1614545" cy="461665"/>
          </a:xfrm>
          <a:prstGeom prst="rect">
            <a:avLst/>
          </a:prstGeom>
          <a:noFill/>
        </p:spPr>
        <p:txBody>
          <a:bodyPr wrap="none" rtlCol="0">
            <a:spAutoFit/>
          </a:bodyPr>
          <a:lstStyle/>
          <a:p>
            <a:r>
              <a:rPr lang="ja-JP" altLang="en-US" sz="2400" dirty="0"/>
              <a:t>端末装置</a:t>
            </a:r>
            <a:r>
              <a:rPr lang="en-US" altLang="ja-JP" sz="2400" dirty="0"/>
              <a:t>X</a:t>
            </a:r>
            <a:endParaRPr kumimoji="1" lang="ja-JP" altLang="en-US" sz="2400" dirty="0"/>
          </a:p>
        </p:txBody>
      </p:sp>
      <p:sp>
        <p:nvSpPr>
          <p:cNvPr id="14" name="テキスト ボックス 13">
            <a:extLst>
              <a:ext uri="{FF2B5EF4-FFF2-40B4-BE49-F238E27FC236}">
                <a16:creationId xmlns:a16="http://schemas.microsoft.com/office/drawing/2014/main" id="{AD0E7BB2-74BC-48A1-A615-C3DCA85A5750}"/>
              </a:ext>
            </a:extLst>
          </p:cNvPr>
          <p:cNvSpPr txBox="1"/>
          <p:nvPr/>
        </p:nvSpPr>
        <p:spPr>
          <a:xfrm>
            <a:off x="152400" y="176200"/>
            <a:ext cx="1620957" cy="523220"/>
          </a:xfrm>
          <a:prstGeom prst="rect">
            <a:avLst/>
          </a:prstGeom>
          <a:noFill/>
        </p:spPr>
        <p:txBody>
          <a:bodyPr wrap="none" rtlCol="0">
            <a:spAutoFit/>
          </a:bodyPr>
          <a:lstStyle/>
          <a:p>
            <a:r>
              <a:rPr lang="ja-JP" altLang="en-US" sz="2800" dirty="0"/>
              <a:t>用語説明</a:t>
            </a:r>
            <a:endParaRPr kumimoji="1" lang="ja-JP" altLang="en-US" sz="2800" dirty="0"/>
          </a:p>
        </p:txBody>
      </p:sp>
      <p:sp>
        <p:nvSpPr>
          <p:cNvPr id="24" name="正方形/長方形 23">
            <a:extLst>
              <a:ext uri="{FF2B5EF4-FFF2-40B4-BE49-F238E27FC236}">
                <a16:creationId xmlns:a16="http://schemas.microsoft.com/office/drawing/2014/main" id="{5764254B-0B15-41D5-9558-ACFD498C5CFC}"/>
              </a:ext>
            </a:extLst>
          </p:cNvPr>
          <p:cNvSpPr/>
          <p:nvPr/>
        </p:nvSpPr>
        <p:spPr>
          <a:xfrm>
            <a:off x="6397322" y="1492250"/>
            <a:ext cx="4699000" cy="4902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5" name="円柱 24">
            <a:extLst>
              <a:ext uri="{FF2B5EF4-FFF2-40B4-BE49-F238E27FC236}">
                <a16:creationId xmlns:a16="http://schemas.microsoft.com/office/drawing/2014/main" id="{3E369397-6946-4924-8D5B-3963C9838F99}"/>
              </a:ext>
            </a:extLst>
          </p:cNvPr>
          <p:cNvSpPr/>
          <p:nvPr/>
        </p:nvSpPr>
        <p:spPr>
          <a:xfrm>
            <a:off x="9015185" y="2472782"/>
            <a:ext cx="1871134" cy="3471333"/>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dirty="0"/>
          </a:p>
          <a:p>
            <a:pPr algn="ctr"/>
            <a:endParaRPr kumimoji="1" lang="ja-JP" altLang="en-US" dirty="0"/>
          </a:p>
        </p:txBody>
      </p:sp>
      <p:sp>
        <p:nvSpPr>
          <p:cNvPr id="26" name="テキスト ボックス 25">
            <a:extLst>
              <a:ext uri="{FF2B5EF4-FFF2-40B4-BE49-F238E27FC236}">
                <a16:creationId xmlns:a16="http://schemas.microsoft.com/office/drawing/2014/main" id="{B6A56D1C-D7D9-45F2-AFD1-77B6A042D983}"/>
              </a:ext>
            </a:extLst>
          </p:cNvPr>
          <p:cNvSpPr txBox="1"/>
          <p:nvPr/>
        </p:nvSpPr>
        <p:spPr>
          <a:xfrm>
            <a:off x="7961992" y="1653116"/>
            <a:ext cx="1569660" cy="369332"/>
          </a:xfrm>
          <a:prstGeom prst="rect">
            <a:avLst/>
          </a:prstGeom>
          <a:noFill/>
        </p:spPr>
        <p:txBody>
          <a:bodyPr wrap="none" rtlCol="0">
            <a:spAutoFit/>
          </a:bodyPr>
          <a:lstStyle/>
          <a:p>
            <a:r>
              <a:rPr kumimoji="1" lang="ja-JP" altLang="en-US" dirty="0"/>
              <a:t>情報提供装置</a:t>
            </a:r>
          </a:p>
        </p:txBody>
      </p:sp>
      <p:sp>
        <p:nvSpPr>
          <p:cNvPr id="27" name="テキスト ボックス 26">
            <a:extLst>
              <a:ext uri="{FF2B5EF4-FFF2-40B4-BE49-F238E27FC236}">
                <a16:creationId xmlns:a16="http://schemas.microsoft.com/office/drawing/2014/main" id="{29496194-4544-4B8C-ABA5-9AC36671633E}"/>
              </a:ext>
            </a:extLst>
          </p:cNvPr>
          <p:cNvSpPr txBox="1"/>
          <p:nvPr/>
        </p:nvSpPr>
        <p:spPr>
          <a:xfrm>
            <a:off x="9533359" y="3063848"/>
            <a:ext cx="723275" cy="307777"/>
          </a:xfrm>
          <a:prstGeom prst="rect">
            <a:avLst/>
          </a:prstGeom>
          <a:noFill/>
        </p:spPr>
        <p:txBody>
          <a:bodyPr wrap="none" rtlCol="0">
            <a:spAutoFit/>
          </a:bodyPr>
          <a:lstStyle/>
          <a:p>
            <a:r>
              <a:rPr kumimoji="1" lang="ja-JP" altLang="en-US" sz="1400" dirty="0"/>
              <a:t>記憶部</a:t>
            </a:r>
          </a:p>
        </p:txBody>
      </p:sp>
      <p:sp>
        <p:nvSpPr>
          <p:cNvPr id="28" name="正方形/長方形 27">
            <a:extLst>
              <a:ext uri="{FF2B5EF4-FFF2-40B4-BE49-F238E27FC236}">
                <a16:creationId xmlns:a16="http://schemas.microsoft.com/office/drawing/2014/main" id="{2658CD92-78BD-49FA-95F9-E210069D7855}"/>
              </a:ext>
            </a:extLst>
          </p:cNvPr>
          <p:cNvSpPr/>
          <p:nvPr/>
        </p:nvSpPr>
        <p:spPr>
          <a:xfrm>
            <a:off x="9252252" y="3668070"/>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a:t>
            </a:r>
          </a:p>
        </p:txBody>
      </p:sp>
      <p:sp>
        <p:nvSpPr>
          <p:cNvPr id="31" name="正方形/長方形 30">
            <a:extLst>
              <a:ext uri="{FF2B5EF4-FFF2-40B4-BE49-F238E27FC236}">
                <a16:creationId xmlns:a16="http://schemas.microsoft.com/office/drawing/2014/main" id="{156F4557-8FE6-4761-BC4F-48A88383B0E8}"/>
              </a:ext>
            </a:extLst>
          </p:cNvPr>
          <p:cNvSpPr/>
          <p:nvPr/>
        </p:nvSpPr>
        <p:spPr>
          <a:xfrm>
            <a:off x="6978121" y="3063848"/>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通信部</a:t>
            </a:r>
            <a:endParaRPr kumimoji="1" lang="ja-JP" altLang="en-US" dirty="0"/>
          </a:p>
        </p:txBody>
      </p:sp>
      <p:sp>
        <p:nvSpPr>
          <p:cNvPr id="32" name="正方形/長方形 31">
            <a:extLst>
              <a:ext uri="{FF2B5EF4-FFF2-40B4-BE49-F238E27FC236}">
                <a16:creationId xmlns:a16="http://schemas.microsoft.com/office/drawing/2014/main" id="{99A238DE-9CB7-4F9D-A6DC-6697DA2CD45F}"/>
              </a:ext>
            </a:extLst>
          </p:cNvPr>
          <p:cNvSpPr/>
          <p:nvPr/>
        </p:nvSpPr>
        <p:spPr>
          <a:xfrm>
            <a:off x="6978121" y="3975847"/>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経路探索部</a:t>
            </a:r>
          </a:p>
        </p:txBody>
      </p:sp>
      <p:sp>
        <p:nvSpPr>
          <p:cNvPr id="33" name="テキスト ボックス 32">
            <a:extLst>
              <a:ext uri="{FF2B5EF4-FFF2-40B4-BE49-F238E27FC236}">
                <a16:creationId xmlns:a16="http://schemas.microsoft.com/office/drawing/2014/main" id="{1854A378-1A93-4BA6-AABB-CD9D03B091FB}"/>
              </a:ext>
            </a:extLst>
          </p:cNvPr>
          <p:cNvSpPr txBox="1"/>
          <p:nvPr/>
        </p:nvSpPr>
        <p:spPr>
          <a:xfrm>
            <a:off x="7719051" y="932018"/>
            <a:ext cx="2231701" cy="461665"/>
          </a:xfrm>
          <a:prstGeom prst="rect">
            <a:avLst/>
          </a:prstGeom>
          <a:noFill/>
        </p:spPr>
        <p:txBody>
          <a:bodyPr wrap="none" rtlCol="0">
            <a:spAutoFit/>
          </a:bodyPr>
          <a:lstStyle/>
          <a:p>
            <a:r>
              <a:rPr lang="ja-JP" altLang="en-US" sz="2400" dirty="0"/>
              <a:t>情報提供装置</a:t>
            </a:r>
            <a:r>
              <a:rPr lang="en-US" altLang="ja-JP" sz="2400" dirty="0"/>
              <a:t>Y</a:t>
            </a:r>
            <a:endParaRPr kumimoji="1" lang="ja-JP" altLang="en-US" sz="2400" dirty="0"/>
          </a:p>
        </p:txBody>
      </p:sp>
      <p:sp>
        <p:nvSpPr>
          <p:cNvPr id="23" name="正方形/長方形 22">
            <a:extLst>
              <a:ext uri="{FF2B5EF4-FFF2-40B4-BE49-F238E27FC236}">
                <a16:creationId xmlns:a16="http://schemas.microsoft.com/office/drawing/2014/main" id="{EC6F541C-15FB-4122-B1A7-0E92FE1ABAD3}"/>
              </a:ext>
            </a:extLst>
          </p:cNvPr>
          <p:cNvSpPr/>
          <p:nvPr/>
        </p:nvSpPr>
        <p:spPr>
          <a:xfrm>
            <a:off x="6978121" y="4887846"/>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情報探索部</a:t>
            </a:r>
            <a:endParaRPr kumimoji="1" lang="ja-JP" altLang="en-US" dirty="0"/>
          </a:p>
        </p:txBody>
      </p:sp>
    </p:spTree>
    <p:extLst>
      <p:ext uri="{BB962C8B-B14F-4D97-AF65-F5344CB8AC3E}">
        <p14:creationId xmlns:p14="http://schemas.microsoft.com/office/powerpoint/2010/main" val="2588241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B0222A4-6044-4B1D-8E18-36D1C0B69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1772" y="143933"/>
            <a:ext cx="3330820" cy="6570133"/>
          </a:xfrm>
          <a:prstGeom prst="rect">
            <a:avLst/>
          </a:prstGeom>
        </p:spPr>
      </p:pic>
      <p:sp>
        <p:nvSpPr>
          <p:cNvPr id="30" name="正方形/長方形 29">
            <a:extLst>
              <a:ext uri="{FF2B5EF4-FFF2-40B4-BE49-F238E27FC236}">
                <a16:creationId xmlns:a16="http://schemas.microsoft.com/office/drawing/2014/main" id="{5544E07C-B837-4C24-8004-21B78121B555}"/>
              </a:ext>
            </a:extLst>
          </p:cNvPr>
          <p:cNvSpPr/>
          <p:nvPr/>
        </p:nvSpPr>
        <p:spPr>
          <a:xfrm>
            <a:off x="8378232" y="3539067"/>
            <a:ext cx="3017901" cy="21505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9B6EFB45-88D7-4555-8BAE-FC08BF74BFEF}"/>
              </a:ext>
            </a:extLst>
          </p:cNvPr>
          <p:cNvSpPr/>
          <p:nvPr/>
        </p:nvSpPr>
        <p:spPr>
          <a:xfrm>
            <a:off x="9194469" y="1444817"/>
            <a:ext cx="1600200" cy="11853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3" name="グラフィックス 2" descr="信号">
            <a:extLst>
              <a:ext uri="{FF2B5EF4-FFF2-40B4-BE49-F238E27FC236}">
                <a16:creationId xmlns:a16="http://schemas.microsoft.com/office/drawing/2014/main" id="{2FC8BCD9-3ABF-4D33-AAF1-F7A2C1CBB4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3595" y="677336"/>
            <a:ext cx="220136" cy="220136"/>
          </a:xfrm>
          <a:prstGeom prst="rect">
            <a:avLst/>
          </a:prstGeom>
        </p:spPr>
      </p:pic>
      <p:pic>
        <p:nvPicPr>
          <p:cNvPr id="4" name="グラフィックス 3" descr="Wi-Fi">
            <a:extLst>
              <a:ext uri="{FF2B5EF4-FFF2-40B4-BE49-F238E27FC236}">
                <a16:creationId xmlns:a16="http://schemas.microsoft.com/office/drawing/2014/main" id="{95EB24F9-70A7-4BFA-B010-C05DDC772B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49827" y="651939"/>
            <a:ext cx="284872" cy="284872"/>
          </a:xfrm>
          <a:prstGeom prst="rect">
            <a:avLst/>
          </a:prstGeom>
        </p:spPr>
      </p:pic>
      <p:pic>
        <p:nvPicPr>
          <p:cNvPr id="5" name="グラフィックス 4" descr="フル充電">
            <a:extLst>
              <a:ext uri="{FF2B5EF4-FFF2-40B4-BE49-F238E27FC236}">
                <a16:creationId xmlns:a16="http://schemas.microsoft.com/office/drawing/2014/main" id="{F552C24B-4318-45C8-8D9B-0AFC07591F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1633" y="651939"/>
            <a:ext cx="270930" cy="270930"/>
          </a:xfrm>
          <a:prstGeom prst="rect">
            <a:avLst/>
          </a:prstGeom>
        </p:spPr>
      </p:pic>
      <p:sp>
        <p:nvSpPr>
          <p:cNvPr id="6" name="テキスト ボックス 5">
            <a:extLst>
              <a:ext uri="{FF2B5EF4-FFF2-40B4-BE49-F238E27FC236}">
                <a16:creationId xmlns:a16="http://schemas.microsoft.com/office/drawing/2014/main" id="{B1E7CD47-7939-4B2C-8801-25288EB2B5EE}"/>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latin typeface="Bodoni MT Black" panose="02070A03080606020203" pitchFamily="18" charset="0"/>
                <a:ea typeface="BIZ UDPゴシック" panose="020B0400000000000000" pitchFamily="50" charset="-128"/>
              </a:rPr>
              <a:t>11:30</a:t>
            </a:r>
            <a:endParaRPr kumimoji="1" lang="ja-JP" altLang="en-US" sz="1000" dirty="0">
              <a:latin typeface="Bodoni MT Black" panose="02070A03080606020203" pitchFamily="18" charset="0"/>
              <a:ea typeface="BIZ UDPゴシック" panose="020B0400000000000000" pitchFamily="50" charset="-128"/>
            </a:endParaRPr>
          </a:p>
        </p:txBody>
      </p:sp>
      <p:sp>
        <p:nvSpPr>
          <p:cNvPr id="7" name="正方形/長方形 6">
            <a:extLst>
              <a:ext uri="{FF2B5EF4-FFF2-40B4-BE49-F238E27FC236}">
                <a16:creationId xmlns:a16="http://schemas.microsoft.com/office/drawing/2014/main" id="{B9B6A5CB-E2A2-4003-BDAE-3B3B376B347E}"/>
              </a:ext>
            </a:extLst>
          </p:cNvPr>
          <p:cNvSpPr/>
          <p:nvPr/>
        </p:nvSpPr>
        <p:spPr>
          <a:xfrm>
            <a:off x="8378232"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a:t>戻る</a:t>
            </a:r>
          </a:p>
        </p:txBody>
      </p:sp>
      <p:sp>
        <p:nvSpPr>
          <p:cNvPr id="8" name="正方形/長方形 7">
            <a:extLst>
              <a:ext uri="{FF2B5EF4-FFF2-40B4-BE49-F238E27FC236}">
                <a16:creationId xmlns:a16="http://schemas.microsoft.com/office/drawing/2014/main" id="{66045E28-D762-4759-9612-FFEE24028981}"/>
              </a:ext>
            </a:extLst>
          </p:cNvPr>
          <p:cNvSpPr/>
          <p:nvPr/>
        </p:nvSpPr>
        <p:spPr>
          <a:xfrm>
            <a:off x="9419234"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9C6949BC-B5FB-47D8-869C-E093685BD417}"/>
              </a:ext>
            </a:extLst>
          </p:cNvPr>
          <p:cNvSpPr/>
          <p:nvPr/>
        </p:nvSpPr>
        <p:spPr>
          <a:xfrm>
            <a:off x="10355131"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dirty="0"/>
              <a:t>地図</a:t>
            </a:r>
            <a:endParaRPr kumimoji="1" lang="ja-JP" altLang="en-US" dirty="0"/>
          </a:p>
        </p:txBody>
      </p:sp>
      <p:pic>
        <p:nvPicPr>
          <p:cNvPr id="11" name="グラフィックス 10" descr="親指を立てるしぐさ">
            <a:extLst>
              <a:ext uri="{FF2B5EF4-FFF2-40B4-BE49-F238E27FC236}">
                <a16:creationId xmlns:a16="http://schemas.microsoft.com/office/drawing/2014/main" id="{63DF9A9E-C242-4067-AD20-44A13E7B02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75516" y="5706534"/>
            <a:ext cx="457200" cy="457200"/>
          </a:xfrm>
          <a:prstGeom prst="rect">
            <a:avLst/>
          </a:prstGeom>
        </p:spPr>
      </p:pic>
      <p:sp>
        <p:nvSpPr>
          <p:cNvPr id="15" name="楕円 14">
            <a:extLst>
              <a:ext uri="{FF2B5EF4-FFF2-40B4-BE49-F238E27FC236}">
                <a16:creationId xmlns:a16="http://schemas.microsoft.com/office/drawing/2014/main" id="{3FD38F9D-D473-4D06-A915-FD9A07DF7BD3}"/>
              </a:ext>
            </a:extLst>
          </p:cNvPr>
          <p:cNvSpPr/>
          <p:nvPr/>
        </p:nvSpPr>
        <p:spPr>
          <a:xfrm>
            <a:off x="9948002" y="1444817"/>
            <a:ext cx="93134" cy="11853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21" name="四角形: 角を丸くする 20">
            <a:extLst>
              <a:ext uri="{FF2B5EF4-FFF2-40B4-BE49-F238E27FC236}">
                <a16:creationId xmlns:a16="http://schemas.microsoft.com/office/drawing/2014/main" id="{FF322971-F2FE-4F57-8F40-E8BD6ED57049}"/>
              </a:ext>
            </a:extLst>
          </p:cNvPr>
          <p:cNvSpPr/>
          <p:nvPr/>
        </p:nvSpPr>
        <p:spPr>
          <a:xfrm>
            <a:off x="9194469" y="2139089"/>
            <a:ext cx="1600200" cy="11853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A1666BA8-9C90-4080-A0EE-FE85345657A3}"/>
              </a:ext>
            </a:extLst>
          </p:cNvPr>
          <p:cNvSpPr/>
          <p:nvPr/>
        </p:nvSpPr>
        <p:spPr>
          <a:xfrm>
            <a:off x="9461237" y="2139089"/>
            <a:ext cx="93134" cy="11853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47998314-72E7-4016-B35A-21AF5BEAFA8C}"/>
              </a:ext>
            </a:extLst>
          </p:cNvPr>
          <p:cNvSpPr txBox="1"/>
          <p:nvPr/>
        </p:nvSpPr>
        <p:spPr>
          <a:xfrm>
            <a:off x="9478568" y="1103878"/>
            <a:ext cx="1059177" cy="369332"/>
          </a:xfrm>
          <a:prstGeom prst="rect">
            <a:avLst/>
          </a:prstGeom>
          <a:noFill/>
        </p:spPr>
        <p:txBody>
          <a:bodyPr wrap="square" rtlCol="0">
            <a:spAutoFit/>
          </a:bodyPr>
          <a:lstStyle/>
          <a:p>
            <a:r>
              <a:rPr lang="ja-JP" altLang="en-US" sz="1000" dirty="0"/>
              <a:t>タグマッチ度</a:t>
            </a:r>
            <a:r>
              <a:rPr kumimoji="1" lang="ja-JP" altLang="en-US" dirty="0"/>
              <a:t>　</a:t>
            </a:r>
          </a:p>
        </p:txBody>
      </p:sp>
      <p:sp>
        <p:nvSpPr>
          <p:cNvPr id="25" name="テキスト ボックス 24">
            <a:extLst>
              <a:ext uri="{FF2B5EF4-FFF2-40B4-BE49-F238E27FC236}">
                <a16:creationId xmlns:a16="http://schemas.microsoft.com/office/drawing/2014/main" id="{F1D3432A-ADA0-458A-9EE7-751AEE5C6304}"/>
              </a:ext>
            </a:extLst>
          </p:cNvPr>
          <p:cNvSpPr txBox="1"/>
          <p:nvPr/>
        </p:nvSpPr>
        <p:spPr>
          <a:xfrm>
            <a:off x="9501646" y="1752825"/>
            <a:ext cx="1059177" cy="369332"/>
          </a:xfrm>
          <a:prstGeom prst="rect">
            <a:avLst/>
          </a:prstGeom>
          <a:noFill/>
        </p:spPr>
        <p:txBody>
          <a:bodyPr wrap="square" rtlCol="0">
            <a:spAutoFit/>
          </a:bodyPr>
          <a:lstStyle/>
          <a:p>
            <a:r>
              <a:rPr kumimoji="1" lang="ja-JP" altLang="en-US" sz="1000" dirty="0"/>
              <a:t>過去履歴参照</a:t>
            </a:r>
            <a:r>
              <a:rPr kumimoji="1" lang="ja-JP" altLang="en-US" dirty="0"/>
              <a:t>　</a:t>
            </a:r>
          </a:p>
        </p:txBody>
      </p:sp>
      <p:sp>
        <p:nvSpPr>
          <p:cNvPr id="26" name="四角形: 角を丸くする 25">
            <a:extLst>
              <a:ext uri="{FF2B5EF4-FFF2-40B4-BE49-F238E27FC236}">
                <a16:creationId xmlns:a16="http://schemas.microsoft.com/office/drawing/2014/main" id="{E4A1D4EA-953F-49B7-B61F-BA07E403CBEE}"/>
              </a:ext>
            </a:extLst>
          </p:cNvPr>
          <p:cNvSpPr/>
          <p:nvPr/>
        </p:nvSpPr>
        <p:spPr>
          <a:xfrm>
            <a:off x="8521073" y="3637692"/>
            <a:ext cx="805373" cy="3132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こってり</a:t>
            </a:r>
          </a:p>
        </p:txBody>
      </p:sp>
      <p:sp>
        <p:nvSpPr>
          <p:cNvPr id="27" name="四角形: 角を丸くする 26">
            <a:extLst>
              <a:ext uri="{FF2B5EF4-FFF2-40B4-BE49-F238E27FC236}">
                <a16:creationId xmlns:a16="http://schemas.microsoft.com/office/drawing/2014/main" id="{7FA19BD6-543C-4556-8263-D421DDF30CA3}"/>
              </a:ext>
            </a:extLst>
          </p:cNvPr>
          <p:cNvSpPr/>
          <p:nvPr/>
        </p:nvSpPr>
        <p:spPr>
          <a:xfrm>
            <a:off x="9537048" y="3637692"/>
            <a:ext cx="805373" cy="3132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100" dirty="0"/>
              <a:t>ラーメン</a:t>
            </a:r>
            <a:endParaRPr kumimoji="1" lang="ja-JP" altLang="en-US" sz="1100" dirty="0"/>
          </a:p>
        </p:txBody>
      </p:sp>
      <p:sp>
        <p:nvSpPr>
          <p:cNvPr id="28" name="四角形: 角を丸くする 27">
            <a:extLst>
              <a:ext uri="{FF2B5EF4-FFF2-40B4-BE49-F238E27FC236}">
                <a16:creationId xmlns:a16="http://schemas.microsoft.com/office/drawing/2014/main" id="{59886F7B-68E7-4011-B5BC-F0578942F31F}"/>
              </a:ext>
            </a:extLst>
          </p:cNvPr>
          <p:cNvSpPr/>
          <p:nvPr/>
        </p:nvSpPr>
        <p:spPr>
          <a:xfrm>
            <a:off x="10548946" y="3637692"/>
            <a:ext cx="805373" cy="3132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100" dirty="0"/>
              <a:t>焼肉</a:t>
            </a:r>
            <a:endParaRPr kumimoji="1" lang="ja-JP" altLang="en-US" sz="1100" dirty="0"/>
          </a:p>
        </p:txBody>
      </p:sp>
      <p:sp>
        <p:nvSpPr>
          <p:cNvPr id="29" name="四角形: 角を丸くする 28">
            <a:extLst>
              <a:ext uri="{FF2B5EF4-FFF2-40B4-BE49-F238E27FC236}">
                <a16:creationId xmlns:a16="http://schemas.microsoft.com/office/drawing/2014/main" id="{D9D4C6D4-B8AC-4148-8F5E-5F71DA7FA79C}"/>
              </a:ext>
            </a:extLst>
          </p:cNvPr>
          <p:cNvSpPr/>
          <p:nvPr/>
        </p:nvSpPr>
        <p:spPr>
          <a:xfrm>
            <a:off x="8521072" y="4259995"/>
            <a:ext cx="1154444" cy="3132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100" dirty="0"/>
              <a:t>~1000</a:t>
            </a:r>
            <a:r>
              <a:rPr lang="ja-JP" altLang="en-US" sz="1100" dirty="0"/>
              <a:t>円まで</a:t>
            </a:r>
            <a:endParaRPr kumimoji="1" lang="ja-JP" altLang="en-US" sz="1100" dirty="0"/>
          </a:p>
        </p:txBody>
      </p:sp>
      <p:sp>
        <p:nvSpPr>
          <p:cNvPr id="31" name="テキスト ボックス 30">
            <a:extLst>
              <a:ext uri="{FF2B5EF4-FFF2-40B4-BE49-F238E27FC236}">
                <a16:creationId xmlns:a16="http://schemas.microsoft.com/office/drawing/2014/main" id="{DF8329FF-1248-475A-B1F7-9AD795715FFF}"/>
              </a:ext>
            </a:extLst>
          </p:cNvPr>
          <p:cNvSpPr txBox="1"/>
          <p:nvPr/>
        </p:nvSpPr>
        <p:spPr>
          <a:xfrm>
            <a:off x="8642809" y="3134267"/>
            <a:ext cx="1893052" cy="369332"/>
          </a:xfrm>
          <a:prstGeom prst="rect">
            <a:avLst/>
          </a:prstGeom>
          <a:noFill/>
        </p:spPr>
        <p:txBody>
          <a:bodyPr wrap="square" rtlCol="0">
            <a:spAutoFit/>
          </a:bodyPr>
          <a:lstStyle/>
          <a:p>
            <a:r>
              <a:rPr kumimoji="1" lang="ja-JP" altLang="en-US" dirty="0"/>
              <a:t>あなたのタグ　</a:t>
            </a:r>
          </a:p>
        </p:txBody>
      </p:sp>
      <p:sp>
        <p:nvSpPr>
          <p:cNvPr id="32" name="テキスト ボックス 31">
            <a:extLst>
              <a:ext uri="{FF2B5EF4-FFF2-40B4-BE49-F238E27FC236}">
                <a16:creationId xmlns:a16="http://schemas.microsoft.com/office/drawing/2014/main" id="{06203E94-223E-4890-B2F1-CAF57565CCA8}"/>
              </a:ext>
            </a:extLst>
          </p:cNvPr>
          <p:cNvSpPr txBox="1"/>
          <p:nvPr/>
        </p:nvSpPr>
        <p:spPr>
          <a:xfrm>
            <a:off x="152400" y="176200"/>
            <a:ext cx="1723549" cy="461665"/>
          </a:xfrm>
          <a:prstGeom prst="rect">
            <a:avLst/>
          </a:prstGeom>
          <a:noFill/>
        </p:spPr>
        <p:txBody>
          <a:bodyPr wrap="none" rtlCol="0">
            <a:spAutoFit/>
          </a:bodyPr>
          <a:lstStyle/>
          <a:p>
            <a:r>
              <a:rPr kumimoji="1" lang="ja-JP" altLang="en-US" sz="2400" dirty="0"/>
              <a:t>基本画面②</a:t>
            </a:r>
          </a:p>
        </p:txBody>
      </p:sp>
      <p:sp>
        <p:nvSpPr>
          <p:cNvPr id="33" name="テキスト ボックス 32">
            <a:extLst>
              <a:ext uri="{FF2B5EF4-FFF2-40B4-BE49-F238E27FC236}">
                <a16:creationId xmlns:a16="http://schemas.microsoft.com/office/drawing/2014/main" id="{D209D07F-B148-4E10-A190-CA06C1526410}"/>
              </a:ext>
            </a:extLst>
          </p:cNvPr>
          <p:cNvSpPr txBox="1"/>
          <p:nvPr/>
        </p:nvSpPr>
        <p:spPr>
          <a:xfrm>
            <a:off x="9060270" y="1491954"/>
            <a:ext cx="391123" cy="369332"/>
          </a:xfrm>
          <a:prstGeom prst="rect">
            <a:avLst/>
          </a:prstGeom>
          <a:noFill/>
        </p:spPr>
        <p:txBody>
          <a:bodyPr wrap="square" rtlCol="0">
            <a:spAutoFit/>
          </a:bodyPr>
          <a:lstStyle/>
          <a:p>
            <a:r>
              <a:rPr kumimoji="1" lang="en-US" altLang="ja-JP" sz="900" dirty="0"/>
              <a:t>0.0</a:t>
            </a:r>
            <a:r>
              <a:rPr kumimoji="1" lang="ja-JP" altLang="en-US" dirty="0"/>
              <a:t>　</a:t>
            </a:r>
          </a:p>
        </p:txBody>
      </p:sp>
      <p:sp>
        <p:nvSpPr>
          <p:cNvPr id="34" name="テキスト ボックス 33">
            <a:extLst>
              <a:ext uri="{FF2B5EF4-FFF2-40B4-BE49-F238E27FC236}">
                <a16:creationId xmlns:a16="http://schemas.microsoft.com/office/drawing/2014/main" id="{C4B0D3C2-5FFA-4525-B2E4-5C3C794AF229}"/>
              </a:ext>
            </a:extLst>
          </p:cNvPr>
          <p:cNvSpPr txBox="1"/>
          <p:nvPr/>
        </p:nvSpPr>
        <p:spPr>
          <a:xfrm>
            <a:off x="9060270" y="2202650"/>
            <a:ext cx="391123" cy="369332"/>
          </a:xfrm>
          <a:prstGeom prst="rect">
            <a:avLst/>
          </a:prstGeom>
          <a:noFill/>
        </p:spPr>
        <p:txBody>
          <a:bodyPr wrap="square" rtlCol="0">
            <a:spAutoFit/>
          </a:bodyPr>
          <a:lstStyle/>
          <a:p>
            <a:r>
              <a:rPr kumimoji="1" lang="en-US" altLang="ja-JP" sz="900" dirty="0"/>
              <a:t>0.0</a:t>
            </a:r>
            <a:r>
              <a:rPr kumimoji="1" lang="ja-JP" altLang="en-US" dirty="0"/>
              <a:t>　</a:t>
            </a:r>
          </a:p>
        </p:txBody>
      </p:sp>
      <p:sp>
        <p:nvSpPr>
          <p:cNvPr id="35" name="テキスト ボックス 34">
            <a:extLst>
              <a:ext uri="{FF2B5EF4-FFF2-40B4-BE49-F238E27FC236}">
                <a16:creationId xmlns:a16="http://schemas.microsoft.com/office/drawing/2014/main" id="{14E9ADB8-CC68-4281-BB9C-64F4987BD695}"/>
              </a:ext>
            </a:extLst>
          </p:cNvPr>
          <p:cNvSpPr txBox="1"/>
          <p:nvPr/>
        </p:nvSpPr>
        <p:spPr>
          <a:xfrm>
            <a:off x="10598511" y="1474681"/>
            <a:ext cx="391123" cy="369332"/>
          </a:xfrm>
          <a:prstGeom prst="rect">
            <a:avLst/>
          </a:prstGeom>
          <a:noFill/>
        </p:spPr>
        <p:txBody>
          <a:bodyPr wrap="square" rtlCol="0">
            <a:spAutoFit/>
          </a:bodyPr>
          <a:lstStyle/>
          <a:p>
            <a:r>
              <a:rPr lang="en-US" altLang="ja-JP" sz="900" dirty="0"/>
              <a:t>2</a:t>
            </a:r>
            <a:r>
              <a:rPr kumimoji="1" lang="en-US" altLang="ja-JP" sz="900" dirty="0"/>
              <a:t>.0</a:t>
            </a:r>
            <a:r>
              <a:rPr kumimoji="1" lang="ja-JP" altLang="en-US" dirty="0"/>
              <a:t>　</a:t>
            </a:r>
          </a:p>
        </p:txBody>
      </p:sp>
      <p:sp>
        <p:nvSpPr>
          <p:cNvPr id="36" name="テキスト ボックス 35">
            <a:extLst>
              <a:ext uri="{FF2B5EF4-FFF2-40B4-BE49-F238E27FC236}">
                <a16:creationId xmlns:a16="http://schemas.microsoft.com/office/drawing/2014/main" id="{60C1C163-EDDE-4D4A-8222-F9C854FA1A91}"/>
              </a:ext>
            </a:extLst>
          </p:cNvPr>
          <p:cNvSpPr txBox="1"/>
          <p:nvPr/>
        </p:nvSpPr>
        <p:spPr>
          <a:xfrm>
            <a:off x="10591178" y="2171582"/>
            <a:ext cx="391123" cy="369332"/>
          </a:xfrm>
          <a:prstGeom prst="rect">
            <a:avLst/>
          </a:prstGeom>
          <a:noFill/>
        </p:spPr>
        <p:txBody>
          <a:bodyPr wrap="square" rtlCol="0">
            <a:spAutoFit/>
          </a:bodyPr>
          <a:lstStyle/>
          <a:p>
            <a:r>
              <a:rPr kumimoji="1" lang="en-US" altLang="ja-JP" sz="900" dirty="0"/>
              <a:t>2.0</a:t>
            </a:r>
            <a:r>
              <a:rPr kumimoji="1" lang="ja-JP" altLang="en-US" dirty="0"/>
              <a:t>　</a:t>
            </a:r>
          </a:p>
        </p:txBody>
      </p:sp>
      <p:sp>
        <p:nvSpPr>
          <p:cNvPr id="37" name="テキスト ボックス 36">
            <a:extLst>
              <a:ext uri="{FF2B5EF4-FFF2-40B4-BE49-F238E27FC236}">
                <a16:creationId xmlns:a16="http://schemas.microsoft.com/office/drawing/2014/main" id="{1DFE38AB-D4D1-4D97-AF9B-5DE94FFEEC6A}"/>
              </a:ext>
            </a:extLst>
          </p:cNvPr>
          <p:cNvSpPr txBox="1"/>
          <p:nvPr/>
        </p:nvSpPr>
        <p:spPr>
          <a:xfrm>
            <a:off x="152400" y="794841"/>
            <a:ext cx="5262979" cy="2031325"/>
          </a:xfrm>
          <a:prstGeom prst="rect">
            <a:avLst/>
          </a:prstGeom>
          <a:noFill/>
        </p:spPr>
        <p:txBody>
          <a:bodyPr wrap="none" rtlCol="0">
            <a:spAutoFit/>
          </a:bodyPr>
          <a:lstStyle/>
          <a:p>
            <a:r>
              <a:rPr lang="ja-JP" altLang="en-US" dirty="0"/>
              <a:t>プロフィール</a:t>
            </a:r>
            <a:r>
              <a:rPr kumimoji="1" lang="ja-JP" altLang="en-US" dirty="0"/>
              <a:t>画面</a:t>
            </a:r>
            <a:r>
              <a:rPr kumimoji="1" lang="en-US" altLang="ja-JP" dirty="0"/>
              <a:t>:</a:t>
            </a:r>
          </a:p>
          <a:p>
            <a:r>
              <a:rPr lang="ja-JP" altLang="en-US" dirty="0"/>
              <a:t>ここで</a:t>
            </a:r>
            <a:r>
              <a:rPr kumimoji="1" lang="ja-JP" altLang="en-US" dirty="0"/>
              <a:t>ユーザーは個人ごとの設定を保存できる。</a:t>
            </a:r>
            <a:endParaRPr kumimoji="1" lang="en-US" altLang="ja-JP" dirty="0"/>
          </a:p>
          <a:p>
            <a:r>
              <a:rPr lang="ja-JP" altLang="en-US" dirty="0"/>
              <a:t>現状は特に項目を考えてない</a:t>
            </a:r>
            <a:endParaRPr lang="en-US" altLang="ja-JP" dirty="0"/>
          </a:p>
          <a:p>
            <a:r>
              <a:rPr lang="ja-JP" altLang="en-US" dirty="0"/>
              <a:t>戻るボタンで基本画面①に戻る</a:t>
            </a:r>
            <a:endParaRPr kumimoji="1" lang="en-US" altLang="ja-JP" dirty="0"/>
          </a:p>
          <a:p>
            <a:endParaRPr lang="en-US" altLang="ja-JP" dirty="0"/>
          </a:p>
          <a:p>
            <a:r>
              <a:rPr lang="ja-JP" altLang="en-US" dirty="0"/>
              <a:t>現状の議論</a:t>
            </a:r>
            <a:r>
              <a:rPr kumimoji="1" lang="ja-JP" altLang="en-US" dirty="0"/>
              <a:t>点</a:t>
            </a:r>
            <a:endParaRPr kumimoji="1" lang="en-US" altLang="ja-JP" dirty="0"/>
          </a:p>
          <a:p>
            <a:r>
              <a:rPr kumimoji="1" lang="ja-JP" altLang="en-US" dirty="0"/>
              <a:t>設定で保存するべき項目</a:t>
            </a:r>
            <a:endParaRPr kumimoji="1" lang="en-US" altLang="ja-JP" dirty="0"/>
          </a:p>
        </p:txBody>
      </p:sp>
    </p:spTree>
    <p:extLst>
      <p:ext uri="{BB962C8B-B14F-4D97-AF65-F5344CB8AC3E}">
        <p14:creationId xmlns:p14="http://schemas.microsoft.com/office/powerpoint/2010/main" val="985575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34B0919-C17B-47EB-855F-16E2557C7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4101" y="143933"/>
            <a:ext cx="3330820" cy="6570133"/>
          </a:xfrm>
          <a:prstGeom prst="rect">
            <a:avLst/>
          </a:prstGeom>
        </p:spPr>
      </p:pic>
      <p:sp>
        <p:nvSpPr>
          <p:cNvPr id="3" name="正方形/長方形 2">
            <a:extLst>
              <a:ext uri="{FF2B5EF4-FFF2-40B4-BE49-F238E27FC236}">
                <a16:creationId xmlns:a16="http://schemas.microsoft.com/office/drawing/2014/main" id="{0437F2ED-F958-4251-982C-961BA3784932}"/>
              </a:ext>
            </a:extLst>
          </p:cNvPr>
          <p:cNvSpPr/>
          <p:nvPr/>
        </p:nvSpPr>
        <p:spPr>
          <a:xfrm>
            <a:off x="8378232"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33FF6FCB-A5EB-485C-AF30-306B54933DD0}"/>
              </a:ext>
            </a:extLst>
          </p:cNvPr>
          <p:cNvSpPr/>
          <p:nvPr/>
        </p:nvSpPr>
        <p:spPr>
          <a:xfrm>
            <a:off x="9419234"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a:t>戻る</a:t>
            </a:r>
          </a:p>
        </p:txBody>
      </p:sp>
      <p:sp>
        <p:nvSpPr>
          <p:cNvPr id="5" name="正方形/長方形 4">
            <a:extLst>
              <a:ext uri="{FF2B5EF4-FFF2-40B4-BE49-F238E27FC236}">
                <a16:creationId xmlns:a16="http://schemas.microsoft.com/office/drawing/2014/main" id="{F1B0B3F1-1814-4E81-9E8D-632CA26392C4}"/>
              </a:ext>
            </a:extLst>
          </p:cNvPr>
          <p:cNvSpPr/>
          <p:nvPr/>
        </p:nvSpPr>
        <p:spPr>
          <a:xfrm>
            <a:off x="10355131"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dirty="0"/>
              <a:t>地図</a:t>
            </a:r>
            <a:endParaRPr kumimoji="1" lang="ja-JP" altLang="en-US" dirty="0"/>
          </a:p>
        </p:txBody>
      </p:sp>
      <p:pic>
        <p:nvPicPr>
          <p:cNvPr id="9" name="グラフィックス 8" descr="信号">
            <a:extLst>
              <a:ext uri="{FF2B5EF4-FFF2-40B4-BE49-F238E27FC236}">
                <a16:creationId xmlns:a16="http://schemas.microsoft.com/office/drawing/2014/main" id="{EA24874D-910A-4DE8-A4A3-1F02B5E936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3595" y="677336"/>
            <a:ext cx="220136" cy="220136"/>
          </a:xfrm>
          <a:prstGeom prst="rect">
            <a:avLst/>
          </a:prstGeom>
        </p:spPr>
      </p:pic>
      <p:pic>
        <p:nvPicPr>
          <p:cNvPr id="10" name="グラフィックス 9" descr="Wi-Fi">
            <a:extLst>
              <a:ext uri="{FF2B5EF4-FFF2-40B4-BE49-F238E27FC236}">
                <a16:creationId xmlns:a16="http://schemas.microsoft.com/office/drawing/2014/main" id="{880C4130-9A35-45A6-AC92-0A25DCBF9A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49827" y="651939"/>
            <a:ext cx="284872" cy="284872"/>
          </a:xfrm>
          <a:prstGeom prst="rect">
            <a:avLst/>
          </a:prstGeom>
        </p:spPr>
      </p:pic>
      <p:pic>
        <p:nvPicPr>
          <p:cNvPr id="11" name="グラフィックス 10" descr="フル充電">
            <a:extLst>
              <a:ext uri="{FF2B5EF4-FFF2-40B4-BE49-F238E27FC236}">
                <a16:creationId xmlns:a16="http://schemas.microsoft.com/office/drawing/2014/main" id="{CA2203F1-DBEC-4C60-9BDE-B9774EC085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1633" y="651939"/>
            <a:ext cx="270930" cy="270930"/>
          </a:xfrm>
          <a:prstGeom prst="rect">
            <a:avLst/>
          </a:prstGeom>
        </p:spPr>
      </p:pic>
      <p:sp>
        <p:nvSpPr>
          <p:cNvPr id="12" name="テキスト ボックス 11">
            <a:extLst>
              <a:ext uri="{FF2B5EF4-FFF2-40B4-BE49-F238E27FC236}">
                <a16:creationId xmlns:a16="http://schemas.microsoft.com/office/drawing/2014/main" id="{E6CAF2BC-8344-4203-8CAE-B61F90123AD3}"/>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latin typeface="Bodoni MT Black" panose="02070A03080606020203" pitchFamily="18" charset="0"/>
                <a:ea typeface="BIZ UDPゴシック" panose="020B0400000000000000" pitchFamily="50" charset="-128"/>
              </a:rPr>
              <a:t>11:30</a:t>
            </a:r>
            <a:endParaRPr kumimoji="1" lang="ja-JP" altLang="en-US" sz="1000" dirty="0">
              <a:latin typeface="Bodoni MT Black" panose="02070A03080606020203" pitchFamily="18" charset="0"/>
              <a:ea typeface="BIZ UDPゴシック" panose="020B0400000000000000" pitchFamily="50" charset="-128"/>
            </a:endParaRPr>
          </a:p>
        </p:txBody>
      </p:sp>
      <p:pic>
        <p:nvPicPr>
          <p:cNvPr id="13" name="グラフィックス 12" descr="ユーザー">
            <a:extLst>
              <a:ext uri="{FF2B5EF4-FFF2-40B4-BE49-F238E27FC236}">
                <a16:creationId xmlns:a16="http://schemas.microsoft.com/office/drawing/2014/main" id="{3295E8AF-9C75-4D48-BF8E-D04C2E52BC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72208" y="5676903"/>
            <a:ext cx="516463" cy="516463"/>
          </a:xfrm>
          <a:prstGeom prst="rect">
            <a:avLst/>
          </a:prstGeom>
        </p:spPr>
      </p:pic>
      <p:sp>
        <p:nvSpPr>
          <p:cNvPr id="15" name="テキスト ボックス 14">
            <a:extLst>
              <a:ext uri="{FF2B5EF4-FFF2-40B4-BE49-F238E27FC236}">
                <a16:creationId xmlns:a16="http://schemas.microsoft.com/office/drawing/2014/main" id="{3EF35DCD-24D2-4473-B494-15B730BF2B1F}"/>
              </a:ext>
            </a:extLst>
          </p:cNvPr>
          <p:cNvSpPr txBox="1"/>
          <p:nvPr/>
        </p:nvSpPr>
        <p:spPr>
          <a:xfrm>
            <a:off x="152400" y="176200"/>
            <a:ext cx="1723549" cy="461665"/>
          </a:xfrm>
          <a:prstGeom prst="rect">
            <a:avLst/>
          </a:prstGeom>
          <a:noFill/>
        </p:spPr>
        <p:txBody>
          <a:bodyPr wrap="none" rtlCol="0">
            <a:spAutoFit/>
          </a:bodyPr>
          <a:lstStyle/>
          <a:p>
            <a:r>
              <a:rPr kumimoji="1" lang="ja-JP" altLang="en-US" sz="2400" dirty="0"/>
              <a:t>基本画面</a:t>
            </a:r>
            <a:r>
              <a:rPr lang="ja-JP" altLang="en-US" sz="2400" dirty="0"/>
              <a:t>③</a:t>
            </a:r>
            <a:endParaRPr kumimoji="1" lang="ja-JP" altLang="en-US" sz="2400" dirty="0"/>
          </a:p>
        </p:txBody>
      </p:sp>
      <p:sp>
        <p:nvSpPr>
          <p:cNvPr id="16" name="正方形/長方形 15">
            <a:extLst>
              <a:ext uri="{FF2B5EF4-FFF2-40B4-BE49-F238E27FC236}">
                <a16:creationId xmlns:a16="http://schemas.microsoft.com/office/drawing/2014/main" id="{6AA3A326-1A71-411E-A67D-DD05A6A16606}"/>
              </a:ext>
            </a:extLst>
          </p:cNvPr>
          <p:cNvSpPr/>
          <p:nvPr/>
        </p:nvSpPr>
        <p:spPr>
          <a:xfrm>
            <a:off x="9846733" y="1286933"/>
            <a:ext cx="1549400" cy="1363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ステーキ</a:t>
            </a:r>
            <a:endParaRPr lang="en-US" altLang="ja-JP" dirty="0"/>
          </a:p>
        </p:txBody>
      </p:sp>
      <p:sp>
        <p:nvSpPr>
          <p:cNvPr id="17" name="正方形/長方形 16">
            <a:extLst>
              <a:ext uri="{FF2B5EF4-FFF2-40B4-BE49-F238E27FC236}">
                <a16:creationId xmlns:a16="http://schemas.microsoft.com/office/drawing/2014/main" id="{3018A8CF-84AE-4FF8-8D34-89A0B29644BB}"/>
              </a:ext>
            </a:extLst>
          </p:cNvPr>
          <p:cNvSpPr/>
          <p:nvPr/>
        </p:nvSpPr>
        <p:spPr>
          <a:xfrm>
            <a:off x="9849395" y="2655790"/>
            <a:ext cx="1549400" cy="13631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ラーメン</a:t>
            </a:r>
          </a:p>
        </p:txBody>
      </p:sp>
      <p:sp>
        <p:nvSpPr>
          <p:cNvPr id="19" name="正方形/長方形 18">
            <a:extLst>
              <a:ext uri="{FF2B5EF4-FFF2-40B4-BE49-F238E27FC236}">
                <a16:creationId xmlns:a16="http://schemas.microsoft.com/office/drawing/2014/main" id="{0689CA04-EA9F-475D-A543-343530EFB74D}"/>
              </a:ext>
            </a:extLst>
          </p:cNvPr>
          <p:cNvSpPr/>
          <p:nvPr/>
        </p:nvSpPr>
        <p:spPr>
          <a:xfrm>
            <a:off x="9846733" y="4018924"/>
            <a:ext cx="1549400" cy="13631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a:t>イタリア</a:t>
            </a:r>
          </a:p>
        </p:txBody>
      </p:sp>
      <p:cxnSp>
        <p:nvCxnSpPr>
          <p:cNvPr id="23" name="直線コネクタ 22">
            <a:extLst>
              <a:ext uri="{FF2B5EF4-FFF2-40B4-BE49-F238E27FC236}">
                <a16:creationId xmlns:a16="http://schemas.microsoft.com/office/drawing/2014/main" id="{6AFDC44D-16EA-472E-9F15-9655355F3E40}"/>
              </a:ext>
            </a:extLst>
          </p:cNvPr>
          <p:cNvCxnSpPr>
            <a:stCxn id="17" idx="1"/>
          </p:cNvCxnSpPr>
          <p:nvPr/>
        </p:nvCxnSpPr>
        <p:spPr>
          <a:xfrm flipH="1" flipV="1">
            <a:off x="9321800" y="2573867"/>
            <a:ext cx="527595" cy="763490"/>
          </a:xfrm>
          <a:prstGeom prst="line">
            <a:avLst/>
          </a:prstGeom>
        </p:spPr>
        <p:style>
          <a:lnRef idx="2">
            <a:schemeClr val="dk1"/>
          </a:lnRef>
          <a:fillRef idx="0">
            <a:schemeClr val="dk1"/>
          </a:fillRef>
          <a:effectRef idx="1">
            <a:schemeClr val="dk1"/>
          </a:effectRef>
          <a:fontRef idx="minor">
            <a:schemeClr val="tx1"/>
          </a:fontRef>
        </p:style>
      </p:cxnSp>
      <p:sp>
        <p:nvSpPr>
          <p:cNvPr id="24" name="四角形: 角を丸くする 23">
            <a:extLst>
              <a:ext uri="{FF2B5EF4-FFF2-40B4-BE49-F238E27FC236}">
                <a16:creationId xmlns:a16="http://schemas.microsoft.com/office/drawing/2014/main" id="{751021B9-73A9-41B1-ABE2-2901585981DA}"/>
              </a:ext>
            </a:extLst>
          </p:cNvPr>
          <p:cNvSpPr/>
          <p:nvPr/>
        </p:nvSpPr>
        <p:spPr>
          <a:xfrm>
            <a:off x="8417198" y="2173190"/>
            <a:ext cx="901940" cy="482600"/>
          </a:xfrm>
          <a:prstGeom prst="roundRect">
            <a:avLst/>
          </a:prstGeom>
          <a:solidFill>
            <a:schemeClr val="accent2">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400" dirty="0"/>
              <a:t>祐三</a:t>
            </a:r>
          </a:p>
        </p:txBody>
      </p:sp>
      <p:sp>
        <p:nvSpPr>
          <p:cNvPr id="25" name="四角形: 角を丸くする 24">
            <a:extLst>
              <a:ext uri="{FF2B5EF4-FFF2-40B4-BE49-F238E27FC236}">
                <a16:creationId xmlns:a16="http://schemas.microsoft.com/office/drawing/2014/main" id="{AE0239D2-5175-4488-B6AE-5F796091A8FA}"/>
              </a:ext>
            </a:extLst>
          </p:cNvPr>
          <p:cNvSpPr/>
          <p:nvPr/>
        </p:nvSpPr>
        <p:spPr>
          <a:xfrm>
            <a:off x="8417198" y="2725012"/>
            <a:ext cx="901940" cy="482600"/>
          </a:xfrm>
          <a:prstGeom prst="roundRect">
            <a:avLst/>
          </a:prstGeom>
          <a:solidFill>
            <a:schemeClr val="accent2">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400" dirty="0"/>
              <a:t>来来亭</a:t>
            </a:r>
          </a:p>
        </p:txBody>
      </p:sp>
      <p:sp>
        <p:nvSpPr>
          <p:cNvPr id="26" name="四角形: 角を丸くする 25">
            <a:extLst>
              <a:ext uri="{FF2B5EF4-FFF2-40B4-BE49-F238E27FC236}">
                <a16:creationId xmlns:a16="http://schemas.microsoft.com/office/drawing/2014/main" id="{24E17D9D-92A8-4B80-B9A0-694B6B0BF985}"/>
              </a:ext>
            </a:extLst>
          </p:cNvPr>
          <p:cNvSpPr/>
          <p:nvPr/>
        </p:nvSpPr>
        <p:spPr>
          <a:xfrm>
            <a:off x="8417198" y="3279344"/>
            <a:ext cx="901940" cy="482600"/>
          </a:xfrm>
          <a:prstGeom prst="roundRect">
            <a:avLst/>
          </a:prstGeom>
          <a:solidFill>
            <a:schemeClr val="accent2">
              <a:lumMod val="60000"/>
              <a:lumOff val="4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a:t>三久</a:t>
            </a:r>
          </a:p>
        </p:txBody>
      </p:sp>
      <p:sp>
        <p:nvSpPr>
          <p:cNvPr id="27" name="四角形: 角を丸くする 26">
            <a:extLst>
              <a:ext uri="{FF2B5EF4-FFF2-40B4-BE49-F238E27FC236}">
                <a16:creationId xmlns:a16="http://schemas.microsoft.com/office/drawing/2014/main" id="{A910ABE6-28D2-4C42-A771-55B1646374AC}"/>
              </a:ext>
            </a:extLst>
          </p:cNvPr>
          <p:cNvSpPr/>
          <p:nvPr/>
        </p:nvSpPr>
        <p:spPr>
          <a:xfrm>
            <a:off x="8417198" y="3835519"/>
            <a:ext cx="901940" cy="482600"/>
          </a:xfrm>
          <a:prstGeom prst="roundRect">
            <a:avLst/>
          </a:prstGeom>
          <a:solidFill>
            <a:schemeClr val="accent2">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a:t>一久</a:t>
            </a:r>
          </a:p>
        </p:txBody>
      </p:sp>
      <p:cxnSp>
        <p:nvCxnSpPr>
          <p:cNvPr id="28" name="直線コネクタ 27">
            <a:extLst>
              <a:ext uri="{FF2B5EF4-FFF2-40B4-BE49-F238E27FC236}">
                <a16:creationId xmlns:a16="http://schemas.microsoft.com/office/drawing/2014/main" id="{FD5B20C6-7D8D-4C54-9A13-5798321D7792}"/>
              </a:ext>
            </a:extLst>
          </p:cNvPr>
          <p:cNvCxnSpPr>
            <a:cxnSpLocks/>
            <a:stCxn id="17" idx="1"/>
            <a:endCxn id="25" idx="3"/>
          </p:cNvCxnSpPr>
          <p:nvPr/>
        </p:nvCxnSpPr>
        <p:spPr>
          <a:xfrm flipH="1" flipV="1">
            <a:off x="9319138" y="2966312"/>
            <a:ext cx="530257" cy="371045"/>
          </a:xfrm>
          <a:prstGeom prst="line">
            <a:avLst/>
          </a:prstGeom>
        </p:spPr>
        <p:style>
          <a:lnRef idx="2">
            <a:schemeClr val="dk1"/>
          </a:lnRef>
          <a:fillRef idx="0">
            <a:schemeClr val="dk1"/>
          </a:fillRef>
          <a:effectRef idx="1">
            <a:schemeClr val="dk1"/>
          </a:effectRef>
          <a:fontRef idx="minor">
            <a:schemeClr val="tx1"/>
          </a:fontRef>
        </p:style>
      </p:cxnSp>
      <p:cxnSp>
        <p:nvCxnSpPr>
          <p:cNvPr id="31" name="直線コネクタ 30">
            <a:extLst>
              <a:ext uri="{FF2B5EF4-FFF2-40B4-BE49-F238E27FC236}">
                <a16:creationId xmlns:a16="http://schemas.microsoft.com/office/drawing/2014/main" id="{B44E9BDF-BCB3-4B88-83CD-E14E3C1EAA5F}"/>
              </a:ext>
            </a:extLst>
          </p:cNvPr>
          <p:cNvCxnSpPr>
            <a:cxnSpLocks/>
            <a:stCxn id="17" idx="1"/>
            <a:endCxn id="26" idx="3"/>
          </p:cNvCxnSpPr>
          <p:nvPr/>
        </p:nvCxnSpPr>
        <p:spPr>
          <a:xfrm flipH="1">
            <a:off x="9319138" y="3337357"/>
            <a:ext cx="530257" cy="183287"/>
          </a:xfrm>
          <a:prstGeom prst="line">
            <a:avLst/>
          </a:prstGeom>
        </p:spPr>
        <p:style>
          <a:lnRef idx="2">
            <a:schemeClr val="dk1"/>
          </a:lnRef>
          <a:fillRef idx="0">
            <a:schemeClr val="dk1"/>
          </a:fillRef>
          <a:effectRef idx="1">
            <a:schemeClr val="dk1"/>
          </a:effectRef>
          <a:fontRef idx="minor">
            <a:schemeClr val="tx1"/>
          </a:fontRef>
        </p:style>
      </p:cxnSp>
      <p:cxnSp>
        <p:nvCxnSpPr>
          <p:cNvPr id="35" name="直線コネクタ 34">
            <a:extLst>
              <a:ext uri="{FF2B5EF4-FFF2-40B4-BE49-F238E27FC236}">
                <a16:creationId xmlns:a16="http://schemas.microsoft.com/office/drawing/2014/main" id="{54CE402D-7C23-4599-B3D6-9D92AC88947C}"/>
              </a:ext>
            </a:extLst>
          </p:cNvPr>
          <p:cNvCxnSpPr>
            <a:cxnSpLocks/>
            <a:stCxn id="17" idx="1"/>
            <a:endCxn id="27" idx="3"/>
          </p:cNvCxnSpPr>
          <p:nvPr/>
        </p:nvCxnSpPr>
        <p:spPr>
          <a:xfrm flipH="1">
            <a:off x="9319138" y="3337357"/>
            <a:ext cx="530257" cy="739462"/>
          </a:xfrm>
          <a:prstGeom prst="line">
            <a:avLst/>
          </a:prstGeom>
        </p:spPr>
        <p:style>
          <a:lnRef idx="2">
            <a:schemeClr val="dk1"/>
          </a:lnRef>
          <a:fillRef idx="0">
            <a:schemeClr val="dk1"/>
          </a:fillRef>
          <a:effectRef idx="1">
            <a:schemeClr val="dk1"/>
          </a:effectRef>
          <a:fontRef idx="minor">
            <a:schemeClr val="tx1"/>
          </a:fontRef>
        </p:style>
      </p:cxnSp>
      <p:sp>
        <p:nvSpPr>
          <p:cNvPr id="29" name="テキスト ボックス 28">
            <a:extLst>
              <a:ext uri="{FF2B5EF4-FFF2-40B4-BE49-F238E27FC236}">
                <a16:creationId xmlns:a16="http://schemas.microsoft.com/office/drawing/2014/main" id="{61314144-A94D-4CFC-9795-9033170FFAA3}"/>
              </a:ext>
            </a:extLst>
          </p:cNvPr>
          <p:cNvSpPr txBox="1"/>
          <p:nvPr/>
        </p:nvSpPr>
        <p:spPr>
          <a:xfrm>
            <a:off x="152400" y="794841"/>
            <a:ext cx="7551444" cy="5632311"/>
          </a:xfrm>
          <a:prstGeom prst="rect">
            <a:avLst/>
          </a:prstGeom>
          <a:noFill/>
        </p:spPr>
        <p:txBody>
          <a:bodyPr wrap="square" rtlCol="0">
            <a:spAutoFit/>
          </a:bodyPr>
          <a:lstStyle/>
          <a:p>
            <a:r>
              <a:rPr kumimoji="1" lang="ja-JP" altLang="en-US" dirty="0"/>
              <a:t>結果画面</a:t>
            </a:r>
            <a:r>
              <a:rPr kumimoji="1" lang="en-US" altLang="ja-JP" dirty="0"/>
              <a:t>:</a:t>
            </a:r>
          </a:p>
          <a:p>
            <a:r>
              <a:rPr lang="ja-JP" altLang="en-US" dirty="0"/>
              <a:t>ここで</a:t>
            </a:r>
            <a:r>
              <a:rPr kumimoji="1" lang="ja-JP" altLang="en-US" dirty="0"/>
              <a:t>ユーザーは基本画面①の結果を見れる</a:t>
            </a:r>
            <a:endParaRPr kumimoji="1" lang="en-US" altLang="ja-JP" dirty="0"/>
          </a:p>
          <a:p>
            <a:r>
              <a:rPr lang="ja-JP" altLang="en-US" dirty="0"/>
              <a:t>リスト</a:t>
            </a:r>
            <a:r>
              <a:rPr lang="en-US" altLang="ja-JP" dirty="0"/>
              <a:t>1</a:t>
            </a:r>
            <a:r>
              <a:rPr lang="ja-JP" altLang="en-US" dirty="0"/>
              <a:t>で基本画面①の結果が表示される</a:t>
            </a:r>
            <a:endParaRPr lang="en-US" altLang="ja-JP" dirty="0"/>
          </a:p>
          <a:p>
            <a:r>
              <a:rPr kumimoji="1" lang="ja-JP" altLang="en-US" dirty="0"/>
              <a:t>リスト</a:t>
            </a:r>
            <a:r>
              <a:rPr lang="en-US" altLang="ja-JP" dirty="0"/>
              <a:t>1</a:t>
            </a:r>
            <a:r>
              <a:rPr lang="ja-JP" altLang="en-US" dirty="0" err="1"/>
              <a:t>、</a:t>
            </a:r>
            <a:r>
              <a:rPr lang="ja-JP" altLang="en-US" dirty="0"/>
              <a:t>リスト</a:t>
            </a:r>
            <a:r>
              <a:rPr lang="en-US" altLang="ja-JP" dirty="0"/>
              <a:t>2</a:t>
            </a:r>
            <a:r>
              <a:rPr lang="ja-JP" altLang="en-US" dirty="0"/>
              <a:t>共に</a:t>
            </a:r>
            <a:r>
              <a:rPr kumimoji="1" lang="ja-JP" altLang="en-US" dirty="0"/>
              <a:t>スクロール可能　スクロールはループする</a:t>
            </a:r>
            <a:endParaRPr kumimoji="1" lang="en-US" altLang="ja-JP" dirty="0"/>
          </a:p>
          <a:p>
            <a:endParaRPr lang="en-US" altLang="ja-JP" dirty="0"/>
          </a:p>
          <a:p>
            <a:r>
              <a:rPr kumimoji="1" lang="ja-JP" altLang="en-US" dirty="0"/>
              <a:t>リスト</a:t>
            </a:r>
            <a:r>
              <a:rPr kumimoji="1" lang="en-US" altLang="ja-JP" dirty="0"/>
              <a:t>2</a:t>
            </a:r>
            <a:r>
              <a:rPr kumimoji="1" lang="ja-JP" altLang="en-US" dirty="0"/>
              <a:t>でリスト</a:t>
            </a:r>
            <a:r>
              <a:rPr kumimoji="1" lang="en-US" altLang="ja-JP" dirty="0"/>
              <a:t>1</a:t>
            </a:r>
            <a:r>
              <a:rPr kumimoji="1" lang="ja-JP" altLang="en-US" dirty="0"/>
              <a:t>の真ん中</a:t>
            </a:r>
            <a:r>
              <a:rPr kumimoji="1" lang="en-US" altLang="ja-JP" dirty="0"/>
              <a:t>(</a:t>
            </a:r>
            <a:r>
              <a:rPr kumimoji="1" lang="ja-JP" altLang="en-US" dirty="0"/>
              <a:t>今回はデータ</a:t>
            </a:r>
            <a:r>
              <a:rPr lang="en-US" altLang="ja-JP" dirty="0"/>
              <a:t>B</a:t>
            </a:r>
            <a:r>
              <a:rPr kumimoji="1" lang="en-US" altLang="ja-JP" dirty="0"/>
              <a:t>)</a:t>
            </a:r>
            <a:r>
              <a:rPr kumimoji="1" lang="ja-JP" altLang="en-US" dirty="0"/>
              <a:t>に関連するデータが表示</a:t>
            </a:r>
            <a:endParaRPr kumimoji="1" lang="en-US" altLang="ja-JP" dirty="0"/>
          </a:p>
          <a:p>
            <a:r>
              <a:rPr kumimoji="1" lang="en-US" altLang="ja-JP" dirty="0"/>
              <a:t>	</a:t>
            </a:r>
          </a:p>
          <a:p>
            <a:r>
              <a:rPr lang="ja-JP" altLang="en-US" dirty="0"/>
              <a:t>例：</a:t>
            </a:r>
            <a:r>
              <a:rPr lang="en-US" altLang="ja-JP" dirty="0"/>
              <a:t>	</a:t>
            </a:r>
            <a:r>
              <a:rPr lang="ja-JP" altLang="en-US" dirty="0"/>
              <a:t>データ</a:t>
            </a:r>
            <a:r>
              <a:rPr lang="en-US" altLang="ja-JP" dirty="0"/>
              <a:t>B</a:t>
            </a:r>
            <a:r>
              <a:rPr lang="ja-JP" altLang="en-US" dirty="0"/>
              <a:t>がラーメンの場合　</a:t>
            </a:r>
            <a:endParaRPr lang="en-US" altLang="ja-JP" dirty="0"/>
          </a:p>
          <a:p>
            <a:r>
              <a:rPr lang="ja-JP" altLang="en-US" dirty="0"/>
              <a:t>　　</a:t>
            </a:r>
            <a:r>
              <a:rPr lang="en-US" altLang="ja-JP" dirty="0"/>
              <a:t>	</a:t>
            </a:r>
            <a:r>
              <a:rPr lang="ja-JP" altLang="en-US" dirty="0"/>
              <a:t>リスト</a:t>
            </a:r>
            <a:r>
              <a:rPr lang="en-US" altLang="ja-JP" dirty="0"/>
              <a:t>2</a:t>
            </a:r>
            <a:r>
              <a:rPr lang="ja-JP" altLang="en-US" dirty="0" err="1"/>
              <a:t>に祐</a:t>
            </a:r>
            <a:r>
              <a:rPr lang="ja-JP" altLang="en-US" dirty="0"/>
              <a:t>三、三久、一久といったデータが表示</a:t>
            </a:r>
            <a:endParaRPr kumimoji="1" lang="en-US" altLang="ja-JP" dirty="0"/>
          </a:p>
          <a:p>
            <a:endParaRPr kumimoji="1" lang="en-US" altLang="ja-JP" dirty="0"/>
          </a:p>
          <a:p>
            <a:r>
              <a:rPr lang="ja-JP" altLang="en-US" dirty="0"/>
              <a:t>戻るボタンで基本画面①に戻る</a:t>
            </a:r>
            <a:endParaRPr kumimoji="1" lang="en-US" altLang="ja-JP" dirty="0"/>
          </a:p>
          <a:p>
            <a:endParaRPr lang="en-US" altLang="ja-JP" dirty="0"/>
          </a:p>
          <a:p>
            <a:r>
              <a:rPr lang="ja-JP" altLang="en-US" dirty="0"/>
              <a:t>現状の議論</a:t>
            </a:r>
            <a:r>
              <a:rPr kumimoji="1" lang="ja-JP" altLang="en-US" dirty="0"/>
              <a:t>点</a:t>
            </a:r>
            <a:endParaRPr kumimoji="1" lang="en-US" altLang="ja-JP" dirty="0"/>
          </a:p>
          <a:p>
            <a:r>
              <a:rPr lang="ja-JP" altLang="en-US" dirty="0"/>
              <a:t>リスト</a:t>
            </a:r>
            <a:r>
              <a:rPr lang="en-US" altLang="ja-JP" dirty="0"/>
              <a:t>2</a:t>
            </a:r>
            <a:r>
              <a:rPr lang="ja-JP" altLang="en-US" dirty="0"/>
              <a:t>で表示される店の情報の種類</a:t>
            </a:r>
            <a:endParaRPr lang="en-US" altLang="ja-JP" dirty="0"/>
          </a:p>
          <a:p>
            <a:r>
              <a:rPr kumimoji="1" lang="ja-JP" altLang="en-US" dirty="0"/>
              <a:t>ラーメンだからと言って全店を表示するのか</a:t>
            </a:r>
            <a:r>
              <a:rPr lang="ja-JP" altLang="en-US" dirty="0"/>
              <a:t>といった点</a:t>
            </a:r>
            <a:endParaRPr lang="en-US" altLang="ja-JP" dirty="0"/>
          </a:p>
          <a:p>
            <a:r>
              <a:rPr lang="ja-JP" altLang="en-US" dirty="0"/>
              <a:t>リスト</a:t>
            </a:r>
            <a:r>
              <a:rPr lang="en-US" altLang="ja-JP" dirty="0"/>
              <a:t>2</a:t>
            </a:r>
            <a:r>
              <a:rPr lang="ja-JP" altLang="en-US" dirty="0"/>
              <a:t>のデザイン</a:t>
            </a:r>
            <a:endParaRPr lang="en-US" altLang="ja-JP" dirty="0"/>
          </a:p>
          <a:p>
            <a:r>
              <a:rPr lang="ja-JP" altLang="en-US" dirty="0"/>
              <a:t>リスト</a:t>
            </a:r>
            <a:r>
              <a:rPr lang="en-US" altLang="ja-JP" dirty="0"/>
              <a:t>1</a:t>
            </a:r>
            <a:r>
              <a:rPr lang="ja-JP" altLang="en-US" dirty="0"/>
              <a:t>のデザイン</a:t>
            </a:r>
            <a:endParaRPr lang="en-US" altLang="ja-JP" dirty="0"/>
          </a:p>
          <a:p>
            <a:r>
              <a:rPr lang="ja-JP" altLang="en-US" dirty="0"/>
              <a:t>似ている店の場合</a:t>
            </a:r>
            <a:endParaRPr lang="en-US" altLang="ja-JP" dirty="0"/>
          </a:p>
          <a:p>
            <a:r>
              <a:rPr lang="ja-JP" altLang="en-US" dirty="0"/>
              <a:t>ラーメンは中華？オムライスは洋風？</a:t>
            </a:r>
            <a:endParaRPr lang="en-US" altLang="ja-JP" dirty="0"/>
          </a:p>
          <a:p>
            <a:r>
              <a:rPr lang="ja-JP" altLang="en-US" dirty="0"/>
              <a:t>寿司を提供する和食店は寿司屋？和食屋？</a:t>
            </a:r>
            <a:endParaRPr lang="en-US" altLang="ja-JP" dirty="0"/>
          </a:p>
        </p:txBody>
      </p:sp>
    </p:spTree>
    <p:extLst>
      <p:ext uri="{BB962C8B-B14F-4D97-AF65-F5344CB8AC3E}">
        <p14:creationId xmlns:p14="http://schemas.microsoft.com/office/powerpoint/2010/main" val="2265236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FFE2CC0E-A957-4532-BA74-5F24FE25CA97}"/>
              </a:ext>
            </a:extLst>
          </p:cNvPr>
          <p:cNvSpPr/>
          <p:nvPr/>
        </p:nvSpPr>
        <p:spPr>
          <a:xfrm>
            <a:off x="8370375" y="676648"/>
            <a:ext cx="3101958" cy="550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2" name="図 1">
            <a:extLst>
              <a:ext uri="{FF2B5EF4-FFF2-40B4-BE49-F238E27FC236}">
                <a16:creationId xmlns:a16="http://schemas.microsoft.com/office/drawing/2014/main" id="{CC1EADC3-B8B7-41EA-97E7-D3A3276C2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543" y="89784"/>
            <a:ext cx="3385723" cy="6678431"/>
          </a:xfrm>
          <a:prstGeom prst="rect">
            <a:avLst/>
          </a:prstGeom>
        </p:spPr>
      </p:pic>
      <p:sp>
        <p:nvSpPr>
          <p:cNvPr id="3" name="正方形/長方形 2">
            <a:extLst>
              <a:ext uri="{FF2B5EF4-FFF2-40B4-BE49-F238E27FC236}">
                <a16:creationId xmlns:a16="http://schemas.microsoft.com/office/drawing/2014/main" id="{39325CEF-80AB-43F7-A6EC-46E0840CB9D1}"/>
              </a:ext>
            </a:extLst>
          </p:cNvPr>
          <p:cNvSpPr/>
          <p:nvPr/>
        </p:nvSpPr>
        <p:spPr>
          <a:xfrm>
            <a:off x="10484875" y="2348213"/>
            <a:ext cx="889000" cy="2870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ってり</a:t>
            </a:r>
          </a:p>
        </p:txBody>
      </p:sp>
      <p:sp>
        <p:nvSpPr>
          <p:cNvPr id="4" name="正方形/長方形 3">
            <a:extLst>
              <a:ext uri="{FF2B5EF4-FFF2-40B4-BE49-F238E27FC236}">
                <a16:creationId xmlns:a16="http://schemas.microsoft.com/office/drawing/2014/main" id="{EC0DA1A9-5F73-4697-8E93-4D3A7B8E8523}"/>
              </a:ext>
            </a:extLst>
          </p:cNvPr>
          <p:cNvSpPr/>
          <p:nvPr/>
        </p:nvSpPr>
        <p:spPr>
          <a:xfrm>
            <a:off x="8434777" y="2348213"/>
            <a:ext cx="889000" cy="2870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a:t>ステー</a:t>
            </a:r>
          </a:p>
        </p:txBody>
      </p:sp>
      <p:sp>
        <p:nvSpPr>
          <p:cNvPr id="5" name="正方形/長方形 4">
            <a:extLst>
              <a:ext uri="{FF2B5EF4-FFF2-40B4-BE49-F238E27FC236}">
                <a16:creationId xmlns:a16="http://schemas.microsoft.com/office/drawing/2014/main" id="{5BB8F0AB-344E-4C6E-AC78-7113C65AE663}"/>
              </a:ext>
            </a:extLst>
          </p:cNvPr>
          <p:cNvSpPr/>
          <p:nvPr/>
        </p:nvSpPr>
        <p:spPr>
          <a:xfrm>
            <a:off x="8814875" y="2272011"/>
            <a:ext cx="2169272" cy="32765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t>ラーメン</a:t>
            </a:r>
          </a:p>
        </p:txBody>
      </p:sp>
      <p:sp>
        <p:nvSpPr>
          <p:cNvPr id="9" name="四角形: 角を丸くする 8">
            <a:extLst>
              <a:ext uri="{FF2B5EF4-FFF2-40B4-BE49-F238E27FC236}">
                <a16:creationId xmlns:a16="http://schemas.microsoft.com/office/drawing/2014/main" id="{91A4924A-9C46-42E8-910E-3D55E27B3B03}"/>
              </a:ext>
            </a:extLst>
          </p:cNvPr>
          <p:cNvSpPr/>
          <p:nvPr/>
        </p:nvSpPr>
        <p:spPr>
          <a:xfrm>
            <a:off x="8434777" y="1037168"/>
            <a:ext cx="2313617" cy="220136"/>
          </a:xfrm>
          <a:prstGeom prst="roundRect">
            <a:avLst/>
          </a:prstGeom>
          <a:solidFill>
            <a:schemeClr val="tx1">
              <a:lumMod val="65000"/>
              <a:lumOff val="3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chemeClr val="bg1"/>
                </a:solidFill>
              </a:rPr>
              <a:t>検索</a:t>
            </a:r>
            <a:endParaRPr kumimoji="1" lang="ja-JP" altLang="en-US" sz="1200" dirty="0">
              <a:solidFill>
                <a:schemeClr val="bg1"/>
              </a:solidFill>
            </a:endParaRPr>
          </a:p>
        </p:txBody>
      </p:sp>
      <p:cxnSp>
        <p:nvCxnSpPr>
          <p:cNvPr id="10" name="直線コネクタ 9">
            <a:extLst>
              <a:ext uri="{FF2B5EF4-FFF2-40B4-BE49-F238E27FC236}">
                <a16:creationId xmlns:a16="http://schemas.microsoft.com/office/drawing/2014/main" id="{BB2B0E54-05CF-41B5-8E16-7260909671B9}"/>
              </a:ext>
            </a:extLst>
          </p:cNvPr>
          <p:cNvCxnSpPr/>
          <p:nvPr/>
        </p:nvCxnSpPr>
        <p:spPr>
          <a:xfrm>
            <a:off x="8806409" y="1037168"/>
            <a:ext cx="0" cy="220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グラフィックス 11" descr="信号">
            <a:extLst>
              <a:ext uri="{FF2B5EF4-FFF2-40B4-BE49-F238E27FC236}">
                <a16:creationId xmlns:a16="http://schemas.microsoft.com/office/drawing/2014/main" id="{E5F47C77-8A53-470F-BFC8-17446E4455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3595" y="677336"/>
            <a:ext cx="220136" cy="220136"/>
          </a:xfrm>
          <a:prstGeom prst="rect">
            <a:avLst/>
          </a:prstGeom>
        </p:spPr>
      </p:pic>
      <p:pic>
        <p:nvPicPr>
          <p:cNvPr id="13" name="グラフィックス 12" descr="Wi-Fi">
            <a:extLst>
              <a:ext uri="{FF2B5EF4-FFF2-40B4-BE49-F238E27FC236}">
                <a16:creationId xmlns:a16="http://schemas.microsoft.com/office/drawing/2014/main" id="{1825CEF3-C71F-4750-A287-0977E007C3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49827" y="651939"/>
            <a:ext cx="284872" cy="284872"/>
          </a:xfrm>
          <a:prstGeom prst="rect">
            <a:avLst/>
          </a:prstGeom>
        </p:spPr>
      </p:pic>
      <p:pic>
        <p:nvPicPr>
          <p:cNvPr id="14" name="グラフィックス 13" descr="フル充電">
            <a:extLst>
              <a:ext uri="{FF2B5EF4-FFF2-40B4-BE49-F238E27FC236}">
                <a16:creationId xmlns:a16="http://schemas.microsoft.com/office/drawing/2014/main" id="{B417B704-910A-48AF-9940-EDDEAEA87A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1633" y="651939"/>
            <a:ext cx="270930" cy="270930"/>
          </a:xfrm>
          <a:prstGeom prst="rect">
            <a:avLst/>
          </a:prstGeom>
        </p:spPr>
      </p:pic>
      <p:sp>
        <p:nvSpPr>
          <p:cNvPr id="15" name="テキスト ボックス 14">
            <a:extLst>
              <a:ext uri="{FF2B5EF4-FFF2-40B4-BE49-F238E27FC236}">
                <a16:creationId xmlns:a16="http://schemas.microsoft.com/office/drawing/2014/main" id="{2105D980-BA95-4FBC-98F5-892B90D80858}"/>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solidFill>
                  <a:schemeClr val="bg1"/>
                </a:solidFill>
                <a:latin typeface="Bodoni MT Black" panose="02070A03080606020203" pitchFamily="18" charset="0"/>
                <a:ea typeface="BIZ UDPゴシック" panose="020B0400000000000000" pitchFamily="50" charset="-128"/>
              </a:rPr>
              <a:t>11:30</a:t>
            </a:r>
            <a:endParaRPr kumimoji="1" lang="ja-JP" altLang="en-US" sz="1000" dirty="0">
              <a:solidFill>
                <a:schemeClr val="bg1"/>
              </a:solidFill>
              <a:latin typeface="Bodoni MT Black" panose="02070A03080606020203" pitchFamily="18" charset="0"/>
              <a:ea typeface="BIZ UDPゴシック" panose="020B0400000000000000" pitchFamily="50" charset="-128"/>
            </a:endParaRPr>
          </a:p>
        </p:txBody>
      </p:sp>
      <p:sp>
        <p:nvSpPr>
          <p:cNvPr id="19" name="フローチャート: 端子 18">
            <a:extLst>
              <a:ext uri="{FF2B5EF4-FFF2-40B4-BE49-F238E27FC236}">
                <a16:creationId xmlns:a16="http://schemas.microsoft.com/office/drawing/2014/main" id="{66A18E03-F645-43FB-A5F9-360C6F346B0A}"/>
              </a:ext>
            </a:extLst>
          </p:cNvPr>
          <p:cNvSpPr/>
          <p:nvPr/>
        </p:nvSpPr>
        <p:spPr>
          <a:xfrm>
            <a:off x="8505050" y="1573883"/>
            <a:ext cx="1066799" cy="385232"/>
          </a:xfrm>
          <a:prstGeom prst="flowChartTerminator">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今日の</a:t>
            </a:r>
            <a:endParaRPr lang="en-US" altLang="ja-JP" sz="1200" dirty="0"/>
          </a:p>
          <a:p>
            <a:pPr algn="ctr"/>
            <a:r>
              <a:rPr lang="ja-JP" altLang="en-US" sz="1200" dirty="0"/>
              <a:t>おすすめ</a:t>
            </a:r>
            <a:endParaRPr kumimoji="1" lang="ja-JP" altLang="en-US" sz="1200" dirty="0"/>
          </a:p>
        </p:txBody>
      </p:sp>
      <p:sp>
        <p:nvSpPr>
          <p:cNvPr id="20" name="フローチャート: 端子 19">
            <a:extLst>
              <a:ext uri="{FF2B5EF4-FFF2-40B4-BE49-F238E27FC236}">
                <a16:creationId xmlns:a16="http://schemas.microsoft.com/office/drawing/2014/main" id="{8C019083-C419-4CA6-BD35-5875089941E3}"/>
              </a:ext>
            </a:extLst>
          </p:cNvPr>
          <p:cNvSpPr/>
          <p:nvPr/>
        </p:nvSpPr>
        <p:spPr>
          <a:xfrm>
            <a:off x="9636251" y="1573883"/>
            <a:ext cx="758573" cy="385232"/>
          </a:xfrm>
          <a:prstGeom prst="flowChartTerminator">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新着</a:t>
            </a:r>
          </a:p>
        </p:txBody>
      </p:sp>
      <p:sp>
        <p:nvSpPr>
          <p:cNvPr id="21" name="フローチャート: 端子 20">
            <a:extLst>
              <a:ext uri="{FF2B5EF4-FFF2-40B4-BE49-F238E27FC236}">
                <a16:creationId xmlns:a16="http://schemas.microsoft.com/office/drawing/2014/main" id="{97101715-955B-4C58-ACE0-03A90AE84B3D}"/>
              </a:ext>
            </a:extLst>
          </p:cNvPr>
          <p:cNvSpPr/>
          <p:nvPr/>
        </p:nvSpPr>
        <p:spPr>
          <a:xfrm>
            <a:off x="10463989" y="1573883"/>
            <a:ext cx="758574" cy="385232"/>
          </a:xfrm>
          <a:prstGeom prst="flowChartTerminator">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grpSp>
        <p:nvGrpSpPr>
          <p:cNvPr id="24" name="グラフィックス 21" descr="親指を立てるしぐさ">
            <a:extLst>
              <a:ext uri="{FF2B5EF4-FFF2-40B4-BE49-F238E27FC236}">
                <a16:creationId xmlns:a16="http://schemas.microsoft.com/office/drawing/2014/main" id="{4E12BC6E-54E3-491E-9111-4AE7B83CA889}"/>
              </a:ext>
            </a:extLst>
          </p:cNvPr>
          <p:cNvGrpSpPr/>
          <p:nvPr/>
        </p:nvGrpSpPr>
        <p:grpSpPr>
          <a:xfrm>
            <a:off x="10629896" y="1532355"/>
            <a:ext cx="426760" cy="426760"/>
            <a:chOff x="10629896" y="1741144"/>
            <a:chExt cx="426760" cy="426760"/>
          </a:xfrm>
          <a:solidFill>
            <a:schemeClr val="bg1"/>
          </a:solidFill>
        </p:grpSpPr>
        <p:sp>
          <p:nvSpPr>
            <p:cNvPr id="25" name="フリーフォーム: 図形 24">
              <a:extLst>
                <a:ext uri="{FF2B5EF4-FFF2-40B4-BE49-F238E27FC236}">
                  <a16:creationId xmlns:a16="http://schemas.microsoft.com/office/drawing/2014/main" id="{9D3DFE39-0B10-4090-9B2D-5FCAA2C69559}"/>
                </a:ext>
              </a:extLst>
            </p:cNvPr>
            <p:cNvSpPr/>
            <p:nvPr/>
          </p:nvSpPr>
          <p:spPr>
            <a:xfrm>
              <a:off x="10775067" y="1797406"/>
              <a:ext cx="244498" cy="311179"/>
            </a:xfrm>
            <a:custGeom>
              <a:avLst/>
              <a:gdLst>
                <a:gd name="connsiteX0" fmla="*/ 246026 w 244497"/>
                <a:gd name="connsiteY0" fmla="*/ 152672 h 311179"/>
                <a:gd name="connsiteX1" fmla="*/ 219354 w 244497"/>
                <a:gd name="connsiteY1" fmla="*/ 126000 h 311179"/>
                <a:gd name="connsiteX2" fmla="*/ 134891 w 244497"/>
                <a:gd name="connsiteY2" fmla="*/ 126000 h 311179"/>
                <a:gd name="connsiteX3" fmla="*/ 121554 w 244497"/>
                <a:gd name="connsiteY3" fmla="*/ 113108 h 311179"/>
                <a:gd name="connsiteX4" fmla="*/ 134891 w 244497"/>
                <a:gd name="connsiteY4" fmla="*/ 28201 h 311179"/>
                <a:gd name="connsiteX5" fmla="*/ 108218 w 244497"/>
                <a:gd name="connsiteY5" fmla="*/ 1528 h 311179"/>
                <a:gd name="connsiteX6" fmla="*/ 81546 w 244497"/>
                <a:gd name="connsiteY6" fmla="*/ 28201 h 311179"/>
                <a:gd name="connsiteX7" fmla="*/ 1528 w 244497"/>
                <a:gd name="connsiteY7" fmla="*/ 134891 h 311179"/>
                <a:gd name="connsiteX8" fmla="*/ 1528 w 244497"/>
                <a:gd name="connsiteY8" fmla="*/ 277144 h 311179"/>
                <a:gd name="connsiteX9" fmla="*/ 94882 w 244497"/>
                <a:gd name="connsiteY9" fmla="*/ 312707 h 311179"/>
                <a:gd name="connsiteX10" fmla="*/ 174899 w 244497"/>
                <a:gd name="connsiteY10" fmla="*/ 312707 h 311179"/>
                <a:gd name="connsiteX11" fmla="*/ 201572 w 244497"/>
                <a:gd name="connsiteY11" fmla="*/ 286035 h 311179"/>
                <a:gd name="connsiteX12" fmla="*/ 194459 w 244497"/>
                <a:gd name="connsiteY12" fmla="*/ 268253 h 311179"/>
                <a:gd name="connsiteX13" fmla="*/ 197126 w 244497"/>
                <a:gd name="connsiteY13" fmla="*/ 268253 h 311179"/>
                <a:gd name="connsiteX14" fmla="*/ 223799 w 244497"/>
                <a:gd name="connsiteY14" fmla="*/ 241581 h 311179"/>
                <a:gd name="connsiteX15" fmla="*/ 216242 w 244497"/>
                <a:gd name="connsiteY15" fmla="*/ 222910 h 311179"/>
                <a:gd name="connsiteX16" fmla="*/ 237135 w 244497"/>
                <a:gd name="connsiteY16" fmla="*/ 197126 h 311179"/>
                <a:gd name="connsiteX17" fmla="*/ 228689 w 244497"/>
                <a:gd name="connsiteY17" fmla="*/ 177567 h 311179"/>
                <a:gd name="connsiteX18" fmla="*/ 246026 w 244497"/>
                <a:gd name="connsiteY18" fmla="*/ 152672 h 31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497" h="311179">
                  <a:moveTo>
                    <a:pt x="246026" y="152672"/>
                  </a:moveTo>
                  <a:cubicBezTo>
                    <a:pt x="246026" y="138002"/>
                    <a:pt x="234023" y="126000"/>
                    <a:pt x="219354" y="126000"/>
                  </a:cubicBezTo>
                  <a:lnTo>
                    <a:pt x="134891" y="126000"/>
                  </a:lnTo>
                  <a:cubicBezTo>
                    <a:pt x="127778" y="126000"/>
                    <a:pt x="121999" y="120221"/>
                    <a:pt x="121554" y="113108"/>
                  </a:cubicBezTo>
                  <a:cubicBezTo>
                    <a:pt x="121999" y="105106"/>
                    <a:pt x="134891" y="89103"/>
                    <a:pt x="134891" y="28201"/>
                  </a:cubicBezTo>
                  <a:cubicBezTo>
                    <a:pt x="134891" y="13531"/>
                    <a:pt x="122888" y="1528"/>
                    <a:pt x="108218" y="1528"/>
                  </a:cubicBezTo>
                  <a:cubicBezTo>
                    <a:pt x="93548" y="1528"/>
                    <a:pt x="81546" y="13531"/>
                    <a:pt x="81546" y="28201"/>
                  </a:cubicBezTo>
                  <a:cubicBezTo>
                    <a:pt x="81546" y="95771"/>
                    <a:pt x="2862" y="134002"/>
                    <a:pt x="1528" y="134891"/>
                  </a:cubicBezTo>
                  <a:lnTo>
                    <a:pt x="1528" y="277144"/>
                  </a:lnTo>
                  <a:cubicBezTo>
                    <a:pt x="33091" y="277144"/>
                    <a:pt x="35313" y="312707"/>
                    <a:pt x="94882" y="312707"/>
                  </a:cubicBezTo>
                  <a:cubicBezTo>
                    <a:pt x="114886" y="312707"/>
                    <a:pt x="174899" y="312707"/>
                    <a:pt x="174899" y="312707"/>
                  </a:cubicBezTo>
                  <a:cubicBezTo>
                    <a:pt x="189569" y="312707"/>
                    <a:pt x="201572" y="300705"/>
                    <a:pt x="201572" y="286035"/>
                  </a:cubicBezTo>
                  <a:cubicBezTo>
                    <a:pt x="201572" y="278922"/>
                    <a:pt x="198905" y="272699"/>
                    <a:pt x="194459" y="268253"/>
                  </a:cubicBezTo>
                  <a:cubicBezTo>
                    <a:pt x="195348" y="268253"/>
                    <a:pt x="196237" y="268253"/>
                    <a:pt x="197126" y="268253"/>
                  </a:cubicBezTo>
                  <a:cubicBezTo>
                    <a:pt x="211796" y="268253"/>
                    <a:pt x="223799" y="256251"/>
                    <a:pt x="223799" y="241581"/>
                  </a:cubicBezTo>
                  <a:cubicBezTo>
                    <a:pt x="223799" y="234468"/>
                    <a:pt x="221132" y="227800"/>
                    <a:pt x="216242" y="222910"/>
                  </a:cubicBezTo>
                  <a:cubicBezTo>
                    <a:pt x="228244" y="220243"/>
                    <a:pt x="237135" y="209574"/>
                    <a:pt x="237135" y="197126"/>
                  </a:cubicBezTo>
                  <a:cubicBezTo>
                    <a:pt x="237135" y="189569"/>
                    <a:pt x="234023" y="182457"/>
                    <a:pt x="228689" y="177567"/>
                  </a:cubicBezTo>
                  <a:cubicBezTo>
                    <a:pt x="238913" y="174010"/>
                    <a:pt x="246026" y="164230"/>
                    <a:pt x="246026" y="152672"/>
                  </a:cubicBezTo>
                  <a:close/>
                </a:path>
              </a:pathLst>
            </a:custGeom>
            <a:grpFill/>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ja-JP" altLang="en-US"/>
            </a:p>
          </p:txBody>
        </p:sp>
        <p:sp>
          <p:nvSpPr>
            <p:cNvPr id="26" name="フリーフォーム: 図形 25">
              <a:extLst>
                <a:ext uri="{FF2B5EF4-FFF2-40B4-BE49-F238E27FC236}">
                  <a16:creationId xmlns:a16="http://schemas.microsoft.com/office/drawing/2014/main" id="{48E93DBF-FBB2-46AC-AA6C-9E701B25345F}"/>
                </a:ext>
              </a:extLst>
            </p:cNvPr>
            <p:cNvSpPr/>
            <p:nvPr/>
          </p:nvSpPr>
          <p:spPr>
            <a:xfrm>
              <a:off x="10663931" y="1908542"/>
              <a:ext cx="84463" cy="186708"/>
            </a:xfrm>
            <a:custGeom>
              <a:avLst/>
              <a:gdLst>
                <a:gd name="connsiteX0" fmla="*/ 68209 w 84462"/>
                <a:gd name="connsiteY0" fmla="*/ 1528 h 186707"/>
                <a:gd name="connsiteX1" fmla="*/ 1528 w 84462"/>
                <a:gd name="connsiteY1" fmla="*/ 1528 h 186707"/>
                <a:gd name="connsiteX2" fmla="*/ 1528 w 84462"/>
                <a:gd name="connsiteY2" fmla="*/ 188236 h 186707"/>
                <a:gd name="connsiteX3" fmla="*/ 68209 w 84462"/>
                <a:gd name="connsiteY3" fmla="*/ 188236 h 186707"/>
                <a:gd name="connsiteX4" fmla="*/ 85991 w 84462"/>
                <a:gd name="connsiteY4" fmla="*/ 170454 h 186707"/>
                <a:gd name="connsiteX5" fmla="*/ 85991 w 84462"/>
                <a:gd name="connsiteY5" fmla="*/ 19310 h 186707"/>
                <a:gd name="connsiteX6" fmla="*/ 68209 w 84462"/>
                <a:gd name="connsiteY6" fmla="*/ 1528 h 1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62" h="186707">
                  <a:moveTo>
                    <a:pt x="68209" y="1528"/>
                  </a:moveTo>
                  <a:lnTo>
                    <a:pt x="1528" y="1528"/>
                  </a:lnTo>
                  <a:lnTo>
                    <a:pt x="1528" y="188236"/>
                  </a:lnTo>
                  <a:lnTo>
                    <a:pt x="68209" y="188236"/>
                  </a:lnTo>
                  <a:cubicBezTo>
                    <a:pt x="77989" y="188236"/>
                    <a:pt x="85991" y="180234"/>
                    <a:pt x="85991" y="170454"/>
                  </a:cubicBezTo>
                  <a:lnTo>
                    <a:pt x="85991" y="19310"/>
                  </a:lnTo>
                  <a:cubicBezTo>
                    <a:pt x="85991" y="9530"/>
                    <a:pt x="77989" y="1528"/>
                    <a:pt x="68209" y="1528"/>
                  </a:cubicBezTo>
                  <a:close/>
                </a:path>
              </a:pathLst>
            </a:custGeom>
            <a:grpFill/>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ja-JP" altLang="en-US"/>
            </a:p>
          </p:txBody>
        </p:sp>
      </p:grpSp>
      <p:pic>
        <p:nvPicPr>
          <p:cNvPr id="28" name="グラフィックス 27" descr="拡大鏡">
            <a:extLst>
              <a:ext uri="{FF2B5EF4-FFF2-40B4-BE49-F238E27FC236}">
                <a16:creationId xmlns:a16="http://schemas.microsoft.com/office/drawing/2014/main" id="{120835A4-85CD-44B2-919D-E1A89CB2F2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8530723" y="1040850"/>
            <a:ext cx="220137" cy="220137"/>
          </a:xfrm>
          <a:prstGeom prst="rect">
            <a:avLst/>
          </a:prstGeom>
        </p:spPr>
      </p:pic>
      <p:sp>
        <p:nvSpPr>
          <p:cNvPr id="31" name="楕円 30">
            <a:extLst>
              <a:ext uri="{FF2B5EF4-FFF2-40B4-BE49-F238E27FC236}">
                <a16:creationId xmlns:a16="http://schemas.microsoft.com/office/drawing/2014/main" id="{6B596B39-9E0A-4C64-B5BF-44229309E867}"/>
              </a:ext>
            </a:extLst>
          </p:cNvPr>
          <p:cNvSpPr/>
          <p:nvPr/>
        </p:nvSpPr>
        <p:spPr>
          <a:xfrm>
            <a:off x="10950282" y="986850"/>
            <a:ext cx="320163" cy="310355"/>
          </a:xfrm>
          <a:prstGeom prst="ellipse">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30" name="グラフィックス 29" descr="本">
            <a:extLst>
              <a:ext uri="{FF2B5EF4-FFF2-40B4-BE49-F238E27FC236}">
                <a16:creationId xmlns:a16="http://schemas.microsoft.com/office/drawing/2014/main" id="{9EBCDAA5-9944-4DAC-B79C-4025803188F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77718" y="1002288"/>
            <a:ext cx="259435" cy="259435"/>
          </a:xfrm>
          <a:prstGeom prst="rect">
            <a:avLst/>
          </a:prstGeom>
        </p:spPr>
      </p:pic>
    </p:spTree>
    <p:extLst>
      <p:ext uri="{BB962C8B-B14F-4D97-AF65-F5344CB8AC3E}">
        <p14:creationId xmlns:p14="http://schemas.microsoft.com/office/powerpoint/2010/main" val="3120746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F1DF227A-FC64-4DCE-B560-20C0AA3715B7}"/>
              </a:ext>
            </a:extLst>
          </p:cNvPr>
          <p:cNvSpPr/>
          <p:nvPr/>
        </p:nvSpPr>
        <p:spPr>
          <a:xfrm>
            <a:off x="8370375" y="676648"/>
            <a:ext cx="3101958" cy="550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2" name="図 1">
            <a:extLst>
              <a:ext uri="{FF2B5EF4-FFF2-40B4-BE49-F238E27FC236}">
                <a16:creationId xmlns:a16="http://schemas.microsoft.com/office/drawing/2014/main" id="{829FDFE3-E37A-4E09-90A3-6D02DB6CA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543" y="89784"/>
            <a:ext cx="3385723" cy="6678431"/>
          </a:xfrm>
          <a:prstGeom prst="rect">
            <a:avLst/>
          </a:prstGeom>
        </p:spPr>
      </p:pic>
      <p:pic>
        <p:nvPicPr>
          <p:cNvPr id="3" name="グラフィックス 2" descr="信号">
            <a:extLst>
              <a:ext uri="{FF2B5EF4-FFF2-40B4-BE49-F238E27FC236}">
                <a16:creationId xmlns:a16="http://schemas.microsoft.com/office/drawing/2014/main" id="{C144681D-035B-4F8F-A33B-92017F9D08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3595" y="677336"/>
            <a:ext cx="220136" cy="220136"/>
          </a:xfrm>
          <a:prstGeom prst="rect">
            <a:avLst/>
          </a:prstGeom>
        </p:spPr>
      </p:pic>
      <p:pic>
        <p:nvPicPr>
          <p:cNvPr id="4" name="グラフィックス 3" descr="Wi-Fi">
            <a:extLst>
              <a:ext uri="{FF2B5EF4-FFF2-40B4-BE49-F238E27FC236}">
                <a16:creationId xmlns:a16="http://schemas.microsoft.com/office/drawing/2014/main" id="{2AF63071-4227-4BE8-BB91-6014F72062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49827" y="651939"/>
            <a:ext cx="284872" cy="284872"/>
          </a:xfrm>
          <a:prstGeom prst="rect">
            <a:avLst/>
          </a:prstGeom>
        </p:spPr>
      </p:pic>
      <p:pic>
        <p:nvPicPr>
          <p:cNvPr id="5" name="グラフィックス 4" descr="フル充電">
            <a:extLst>
              <a:ext uri="{FF2B5EF4-FFF2-40B4-BE49-F238E27FC236}">
                <a16:creationId xmlns:a16="http://schemas.microsoft.com/office/drawing/2014/main" id="{71A0D8CE-53BA-48C6-B186-3EA3101F27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1633" y="651939"/>
            <a:ext cx="270930" cy="270930"/>
          </a:xfrm>
          <a:prstGeom prst="rect">
            <a:avLst/>
          </a:prstGeom>
        </p:spPr>
      </p:pic>
      <p:sp>
        <p:nvSpPr>
          <p:cNvPr id="6" name="テキスト ボックス 5">
            <a:extLst>
              <a:ext uri="{FF2B5EF4-FFF2-40B4-BE49-F238E27FC236}">
                <a16:creationId xmlns:a16="http://schemas.microsoft.com/office/drawing/2014/main" id="{A1B09EBA-E35F-445B-9867-C2802608AB05}"/>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solidFill>
                  <a:schemeClr val="bg1"/>
                </a:solidFill>
                <a:latin typeface="Bodoni MT Black" panose="02070A03080606020203" pitchFamily="18" charset="0"/>
                <a:ea typeface="BIZ UDPゴシック" panose="020B0400000000000000" pitchFamily="50" charset="-128"/>
              </a:rPr>
              <a:t>11:30</a:t>
            </a:r>
            <a:endParaRPr kumimoji="1" lang="ja-JP" altLang="en-US" sz="1000" dirty="0">
              <a:solidFill>
                <a:schemeClr val="bg1"/>
              </a:solidFill>
              <a:latin typeface="Bodoni MT Black" panose="02070A03080606020203" pitchFamily="18" charset="0"/>
              <a:ea typeface="BIZ UDPゴシック" panose="020B0400000000000000" pitchFamily="50" charset="-128"/>
            </a:endParaRPr>
          </a:p>
        </p:txBody>
      </p:sp>
    </p:spTree>
    <p:extLst>
      <p:ext uri="{BB962C8B-B14F-4D97-AF65-F5344CB8AC3E}">
        <p14:creationId xmlns:p14="http://schemas.microsoft.com/office/powerpoint/2010/main" val="2341778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F720286A-8A7B-44E6-B5CA-D4E89A512A59}"/>
              </a:ext>
            </a:extLst>
          </p:cNvPr>
          <p:cNvPicPr>
            <a:picLocks noChangeAspect="1"/>
          </p:cNvPicPr>
          <p:nvPr/>
        </p:nvPicPr>
        <p:blipFill>
          <a:blip r:embed="rId2"/>
          <a:stretch>
            <a:fillRect/>
          </a:stretch>
        </p:blipFill>
        <p:spPr>
          <a:xfrm rot="16200000">
            <a:off x="2667001" y="-2667001"/>
            <a:ext cx="6858000" cy="12192002"/>
          </a:xfrm>
          <a:prstGeom prst="rect">
            <a:avLst/>
          </a:prstGeom>
        </p:spPr>
      </p:pic>
    </p:spTree>
    <p:extLst>
      <p:ext uri="{BB962C8B-B14F-4D97-AF65-F5344CB8AC3E}">
        <p14:creationId xmlns:p14="http://schemas.microsoft.com/office/powerpoint/2010/main" val="997870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93385F65-823F-4A67-A7A7-5C99700C66B4}"/>
              </a:ext>
            </a:extLst>
          </p:cNvPr>
          <p:cNvSpPr/>
          <p:nvPr/>
        </p:nvSpPr>
        <p:spPr>
          <a:xfrm>
            <a:off x="4165601" y="2103967"/>
            <a:ext cx="3031066" cy="17145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45F2AAB9-AD3C-4568-B31B-2F9097C4D94D}"/>
              </a:ext>
            </a:extLst>
          </p:cNvPr>
          <p:cNvSpPr/>
          <p:nvPr/>
        </p:nvSpPr>
        <p:spPr>
          <a:xfrm>
            <a:off x="914400" y="1236134"/>
            <a:ext cx="8043334" cy="4546600"/>
          </a:xfrm>
          <a:prstGeom prst="rect">
            <a:avLst/>
          </a:prstGeom>
          <a:noFill/>
          <a:ln>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 name="テキスト ボックス 1">
            <a:extLst>
              <a:ext uri="{FF2B5EF4-FFF2-40B4-BE49-F238E27FC236}">
                <a16:creationId xmlns:a16="http://schemas.microsoft.com/office/drawing/2014/main" id="{9E25E5CE-D3D6-4AAD-8A37-8B7527C9A7C5}"/>
              </a:ext>
            </a:extLst>
          </p:cNvPr>
          <p:cNvSpPr txBox="1"/>
          <p:nvPr/>
        </p:nvSpPr>
        <p:spPr>
          <a:xfrm>
            <a:off x="152400" y="176200"/>
            <a:ext cx="1620957" cy="523220"/>
          </a:xfrm>
          <a:prstGeom prst="rect">
            <a:avLst/>
          </a:prstGeom>
          <a:noFill/>
        </p:spPr>
        <p:txBody>
          <a:bodyPr wrap="none" rtlCol="0">
            <a:spAutoFit/>
          </a:bodyPr>
          <a:lstStyle/>
          <a:p>
            <a:r>
              <a:rPr lang="ja-JP" altLang="en-US" sz="2800" dirty="0"/>
              <a:t>用語説明</a:t>
            </a:r>
            <a:endParaRPr kumimoji="1" lang="ja-JP" altLang="en-US" sz="2800" dirty="0"/>
          </a:p>
        </p:txBody>
      </p:sp>
      <p:sp>
        <p:nvSpPr>
          <p:cNvPr id="3" name="正方形/長方形 2">
            <a:extLst>
              <a:ext uri="{FF2B5EF4-FFF2-40B4-BE49-F238E27FC236}">
                <a16:creationId xmlns:a16="http://schemas.microsoft.com/office/drawing/2014/main" id="{86071007-6DC1-4629-9619-C6888A6560B1}"/>
              </a:ext>
            </a:extLst>
          </p:cNvPr>
          <p:cNvSpPr/>
          <p:nvPr/>
        </p:nvSpPr>
        <p:spPr>
          <a:xfrm>
            <a:off x="914399" y="914400"/>
            <a:ext cx="2523067" cy="6434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情報</a:t>
            </a:r>
            <a:endParaRPr kumimoji="1" lang="ja-JP" altLang="en-US" dirty="0"/>
          </a:p>
        </p:txBody>
      </p:sp>
      <p:sp>
        <p:nvSpPr>
          <p:cNvPr id="6" name="正方形/長方形 5">
            <a:extLst>
              <a:ext uri="{FF2B5EF4-FFF2-40B4-BE49-F238E27FC236}">
                <a16:creationId xmlns:a16="http://schemas.microsoft.com/office/drawing/2014/main" id="{2F7838E0-A10C-4DF4-9B7C-C37A15ABCC3C}"/>
              </a:ext>
            </a:extLst>
          </p:cNvPr>
          <p:cNvSpPr/>
          <p:nvPr/>
        </p:nvSpPr>
        <p:spPr>
          <a:xfrm>
            <a:off x="1219200" y="1913467"/>
            <a:ext cx="2048933"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t>店舗名</a:t>
            </a:r>
          </a:p>
        </p:txBody>
      </p:sp>
      <p:sp>
        <p:nvSpPr>
          <p:cNvPr id="7" name="正方形/長方形 6">
            <a:extLst>
              <a:ext uri="{FF2B5EF4-FFF2-40B4-BE49-F238E27FC236}">
                <a16:creationId xmlns:a16="http://schemas.microsoft.com/office/drawing/2014/main" id="{EDC9D1C7-4EB2-4349-B0D8-9CF66A1EDBE3}"/>
              </a:ext>
            </a:extLst>
          </p:cNvPr>
          <p:cNvSpPr/>
          <p:nvPr/>
        </p:nvSpPr>
        <p:spPr>
          <a:xfrm>
            <a:off x="3640667" y="1913467"/>
            <a:ext cx="2048933" cy="381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料理名</a:t>
            </a:r>
            <a:r>
              <a:rPr kumimoji="1" lang="en-US" altLang="ja-JP" dirty="0"/>
              <a:t>(</a:t>
            </a:r>
            <a:r>
              <a:rPr kumimoji="1" lang="ja-JP" altLang="en-US" dirty="0"/>
              <a:t>ジャンル</a:t>
            </a:r>
            <a:r>
              <a:rPr kumimoji="1" lang="en-US" altLang="ja-JP" dirty="0"/>
              <a:t>)</a:t>
            </a:r>
            <a:endParaRPr kumimoji="1" lang="ja-JP" altLang="en-US" dirty="0"/>
          </a:p>
        </p:txBody>
      </p:sp>
      <p:sp>
        <p:nvSpPr>
          <p:cNvPr id="8" name="正方形/長方形 7">
            <a:extLst>
              <a:ext uri="{FF2B5EF4-FFF2-40B4-BE49-F238E27FC236}">
                <a16:creationId xmlns:a16="http://schemas.microsoft.com/office/drawing/2014/main" id="{FBD13574-92EB-492A-BCAB-748850535010}"/>
              </a:ext>
            </a:extLst>
          </p:cNvPr>
          <p:cNvSpPr/>
          <p:nvPr/>
        </p:nvSpPr>
        <p:spPr>
          <a:xfrm>
            <a:off x="1219199" y="2777067"/>
            <a:ext cx="2048933"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dirty="0"/>
              <a:t>営業時間</a:t>
            </a:r>
            <a:endParaRPr kumimoji="1" lang="ja-JP" altLang="en-US" dirty="0"/>
          </a:p>
        </p:txBody>
      </p:sp>
      <p:sp>
        <p:nvSpPr>
          <p:cNvPr id="9" name="正方形/長方形 8">
            <a:extLst>
              <a:ext uri="{FF2B5EF4-FFF2-40B4-BE49-F238E27FC236}">
                <a16:creationId xmlns:a16="http://schemas.microsoft.com/office/drawing/2014/main" id="{2D0872A4-1DDB-4432-AEC6-AA73C496D1E9}"/>
              </a:ext>
            </a:extLst>
          </p:cNvPr>
          <p:cNvSpPr/>
          <p:nvPr/>
        </p:nvSpPr>
        <p:spPr>
          <a:xfrm>
            <a:off x="1219199" y="5147735"/>
            <a:ext cx="2048933"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t>URL</a:t>
            </a:r>
            <a:endParaRPr kumimoji="1" lang="ja-JP" altLang="en-US" dirty="0"/>
          </a:p>
        </p:txBody>
      </p:sp>
      <p:sp>
        <p:nvSpPr>
          <p:cNvPr id="10" name="正方形/長方形 9">
            <a:extLst>
              <a:ext uri="{FF2B5EF4-FFF2-40B4-BE49-F238E27FC236}">
                <a16:creationId xmlns:a16="http://schemas.microsoft.com/office/drawing/2014/main" id="{3A042004-3ED2-4E7D-B4B0-94596CDD826A}"/>
              </a:ext>
            </a:extLst>
          </p:cNvPr>
          <p:cNvSpPr/>
          <p:nvPr/>
        </p:nvSpPr>
        <p:spPr>
          <a:xfrm>
            <a:off x="1219199" y="3636434"/>
            <a:ext cx="2048933"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t>定休日</a:t>
            </a:r>
          </a:p>
        </p:txBody>
      </p:sp>
      <p:sp>
        <p:nvSpPr>
          <p:cNvPr id="11" name="正方形/長方形 10">
            <a:extLst>
              <a:ext uri="{FF2B5EF4-FFF2-40B4-BE49-F238E27FC236}">
                <a16:creationId xmlns:a16="http://schemas.microsoft.com/office/drawing/2014/main" id="{8806E8F9-699B-49D5-B0E7-85239D10167A}"/>
              </a:ext>
            </a:extLst>
          </p:cNvPr>
          <p:cNvSpPr/>
          <p:nvPr/>
        </p:nvSpPr>
        <p:spPr>
          <a:xfrm>
            <a:off x="1219199" y="4394201"/>
            <a:ext cx="2048933"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ja-JP" altLang="en-US" dirty="0"/>
              <a:t>住所</a:t>
            </a:r>
            <a:endParaRPr kumimoji="1" lang="ja-JP" altLang="en-US" dirty="0"/>
          </a:p>
        </p:txBody>
      </p:sp>
      <p:sp>
        <p:nvSpPr>
          <p:cNvPr id="13" name="正方形/長方形 12">
            <a:extLst>
              <a:ext uri="{FF2B5EF4-FFF2-40B4-BE49-F238E27FC236}">
                <a16:creationId xmlns:a16="http://schemas.microsoft.com/office/drawing/2014/main" id="{82E567AF-6DD1-4BE0-BFEC-55CF518CF6AE}"/>
              </a:ext>
            </a:extLst>
          </p:cNvPr>
          <p:cNvSpPr/>
          <p:nvPr/>
        </p:nvSpPr>
        <p:spPr>
          <a:xfrm>
            <a:off x="4521201" y="2518834"/>
            <a:ext cx="2048933"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a:t>料理の画像</a:t>
            </a:r>
          </a:p>
        </p:txBody>
      </p:sp>
      <p:sp>
        <p:nvSpPr>
          <p:cNvPr id="14" name="正方形/長方形 13">
            <a:extLst>
              <a:ext uri="{FF2B5EF4-FFF2-40B4-BE49-F238E27FC236}">
                <a16:creationId xmlns:a16="http://schemas.microsoft.com/office/drawing/2014/main" id="{1E613B7B-4275-40B8-B3F6-8E322864F26B}"/>
              </a:ext>
            </a:extLst>
          </p:cNvPr>
          <p:cNvSpPr/>
          <p:nvPr/>
        </p:nvSpPr>
        <p:spPr>
          <a:xfrm>
            <a:off x="4521201" y="3314701"/>
            <a:ext cx="2048933"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a:t>料理へのタグ</a:t>
            </a:r>
          </a:p>
        </p:txBody>
      </p:sp>
      <p:sp>
        <p:nvSpPr>
          <p:cNvPr id="15" name="乗算記号 14">
            <a:extLst>
              <a:ext uri="{FF2B5EF4-FFF2-40B4-BE49-F238E27FC236}">
                <a16:creationId xmlns:a16="http://schemas.microsoft.com/office/drawing/2014/main" id="{A16FBB72-6136-439C-8163-CC89D5C6D03B}"/>
              </a:ext>
            </a:extLst>
          </p:cNvPr>
          <p:cNvSpPr/>
          <p:nvPr/>
        </p:nvSpPr>
        <p:spPr>
          <a:xfrm>
            <a:off x="7226301" y="3429000"/>
            <a:ext cx="533400" cy="533400"/>
          </a:xfrm>
          <a:prstGeom prst="mathMultiply">
            <a:avLst>
              <a:gd name="adj1" fmla="val 870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7ADC3621-AB0C-4730-AADA-A8B3E06D0521}"/>
              </a:ext>
            </a:extLst>
          </p:cNvPr>
          <p:cNvSpPr txBox="1"/>
          <p:nvPr/>
        </p:nvSpPr>
        <p:spPr>
          <a:xfrm>
            <a:off x="7721601" y="2967567"/>
            <a:ext cx="526106" cy="1200329"/>
          </a:xfrm>
          <a:prstGeom prst="rect">
            <a:avLst/>
          </a:prstGeom>
          <a:noFill/>
        </p:spPr>
        <p:txBody>
          <a:bodyPr wrap="square" rtlCol="0">
            <a:spAutoFit/>
          </a:bodyPr>
          <a:lstStyle/>
          <a:p>
            <a:r>
              <a:rPr kumimoji="1" lang="en-US" altLang="ja-JP" sz="7200" dirty="0">
                <a:solidFill>
                  <a:schemeClr val="accent2"/>
                </a:solidFill>
                <a:latin typeface="Bodoni MT Black" panose="02070A03080606020203" pitchFamily="18" charset="0"/>
              </a:rPr>
              <a:t>n</a:t>
            </a:r>
            <a:endParaRPr kumimoji="1" lang="ja-JP" altLang="en-US" sz="7200" dirty="0">
              <a:solidFill>
                <a:schemeClr val="accent2"/>
              </a:solidFill>
              <a:latin typeface="Bodoni MT Black" panose="02070A03080606020203" pitchFamily="18" charset="0"/>
            </a:endParaRPr>
          </a:p>
        </p:txBody>
      </p:sp>
      <p:sp>
        <p:nvSpPr>
          <p:cNvPr id="17" name="乗算記号 16">
            <a:extLst>
              <a:ext uri="{FF2B5EF4-FFF2-40B4-BE49-F238E27FC236}">
                <a16:creationId xmlns:a16="http://schemas.microsoft.com/office/drawing/2014/main" id="{CE747D93-17F6-4D70-BFD2-D1B3C7F3B488}"/>
              </a:ext>
            </a:extLst>
          </p:cNvPr>
          <p:cNvSpPr/>
          <p:nvPr/>
        </p:nvSpPr>
        <p:spPr>
          <a:xfrm>
            <a:off x="8957734" y="5024968"/>
            <a:ext cx="872066" cy="872066"/>
          </a:xfrm>
          <a:prstGeom prst="mathMultiply">
            <a:avLst>
              <a:gd name="adj1" fmla="val 87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3768BA65-B2E0-4878-96FB-CDD51C9BEB35}"/>
              </a:ext>
            </a:extLst>
          </p:cNvPr>
          <p:cNvSpPr txBox="1"/>
          <p:nvPr/>
        </p:nvSpPr>
        <p:spPr>
          <a:xfrm>
            <a:off x="9745135" y="4347636"/>
            <a:ext cx="526106" cy="1862048"/>
          </a:xfrm>
          <a:prstGeom prst="rect">
            <a:avLst/>
          </a:prstGeom>
          <a:noFill/>
        </p:spPr>
        <p:txBody>
          <a:bodyPr wrap="square" rtlCol="0">
            <a:spAutoFit/>
          </a:bodyPr>
          <a:lstStyle/>
          <a:p>
            <a:r>
              <a:rPr kumimoji="1" lang="en-US" altLang="ja-JP" sz="11500" dirty="0">
                <a:latin typeface="Bodoni MT Black" panose="02070A03080606020203" pitchFamily="18" charset="0"/>
              </a:rPr>
              <a:t>m</a:t>
            </a:r>
            <a:endParaRPr kumimoji="1" lang="ja-JP" altLang="en-US" sz="11500" dirty="0">
              <a:latin typeface="Bodoni MT Black" panose="02070A03080606020203" pitchFamily="18" charset="0"/>
            </a:endParaRPr>
          </a:p>
        </p:txBody>
      </p:sp>
      <p:sp>
        <p:nvSpPr>
          <p:cNvPr id="19" name="テキスト ボックス 18">
            <a:extLst>
              <a:ext uri="{FF2B5EF4-FFF2-40B4-BE49-F238E27FC236}">
                <a16:creationId xmlns:a16="http://schemas.microsoft.com/office/drawing/2014/main" id="{6B5F7B76-7A3F-4F37-9458-5B9BF6B18A80}"/>
              </a:ext>
            </a:extLst>
          </p:cNvPr>
          <p:cNvSpPr txBox="1"/>
          <p:nvPr/>
        </p:nvSpPr>
        <p:spPr>
          <a:xfrm>
            <a:off x="6852773" y="4056103"/>
            <a:ext cx="2048933" cy="369332"/>
          </a:xfrm>
          <a:prstGeom prst="rect">
            <a:avLst/>
          </a:prstGeom>
          <a:noFill/>
        </p:spPr>
        <p:txBody>
          <a:bodyPr wrap="square" rtlCol="0">
            <a:spAutoFit/>
          </a:bodyPr>
          <a:lstStyle/>
          <a:p>
            <a:r>
              <a:rPr lang="en-US" altLang="ja-JP" dirty="0"/>
              <a:t>n:</a:t>
            </a:r>
            <a:r>
              <a:rPr lang="ja-JP" altLang="en-US" dirty="0"/>
              <a:t>料理の数　</a:t>
            </a:r>
            <a:r>
              <a:rPr lang="en-US" altLang="ja-JP" dirty="0"/>
              <a:t>n</a:t>
            </a:r>
            <a:r>
              <a:rPr kumimoji="1" lang="ja-JP" altLang="en-US" dirty="0"/>
              <a:t>≧</a:t>
            </a:r>
            <a:r>
              <a:rPr kumimoji="1" lang="en-US" altLang="ja-JP" dirty="0"/>
              <a:t>1</a:t>
            </a:r>
            <a:r>
              <a:rPr kumimoji="1" lang="ja-JP" altLang="en-US" dirty="0"/>
              <a:t>　</a:t>
            </a:r>
          </a:p>
        </p:txBody>
      </p:sp>
      <p:sp>
        <p:nvSpPr>
          <p:cNvPr id="20" name="テキスト ボックス 19">
            <a:extLst>
              <a:ext uri="{FF2B5EF4-FFF2-40B4-BE49-F238E27FC236}">
                <a16:creationId xmlns:a16="http://schemas.microsoft.com/office/drawing/2014/main" id="{5D69D12F-6AA2-4E7F-A5F9-59C166025A10}"/>
              </a:ext>
            </a:extLst>
          </p:cNvPr>
          <p:cNvSpPr txBox="1"/>
          <p:nvPr/>
        </p:nvSpPr>
        <p:spPr>
          <a:xfrm>
            <a:off x="9835209" y="5897034"/>
            <a:ext cx="1223433" cy="369332"/>
          </a:xfrm>
          <a:prstGeom prst="rect">
            <a:avLst/>
          </a:prstGeom>
          <a:noFill/>
        </p:spPr>
        <p:txBody>
          <a:bodyPr wrap="square" rtlCol="0">
            <a:spAutoFit/>
          </a:bodyPr>
          <a:lstStyle/>
          <a:p>
            <a:r>
              <a:rPr lang="en-US" altLang="ja-JP" dirty="0"/>
              <a:t>m</a:t>
            </a:r>
            <a:r>
              <a:rPr kumimoji="1" lang="en-US" altLang="ja-JP" dirty="0"/>
              <a:t>:</a:t>
            </a:r>
            <a:r>
              <a:rPr kumimoji="1" lang="ja-JP" altLang="en-US" dirty="0"/>
              <a:t>店の数　</a:t>
            </a:r>
          </a:p>
        </p:txBody>
      </p:sp>
    </p:spTree>
    <p:extLst>
      <p:ext uri="{BB962C8B-B14F-4D97-AF65-F5344CB8AC3E}">
        <p14:creationId xmlns:p14="http://schemas.microsoft.com/office/powerpoint/2010/main" val="3869120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EAB1F30-38B7-4AE2-BB2A-EDF5B72337DE}"/>
              </a:ext>
            </a:extLst>
          </p:cNvPr>
          <p:cNvSpPr/>
          <p:nvPr/>
        </p:nvSpPr>
        <p:spPr>
          <a:xfrm>
            <a:off x="914399" y="914400"/>
            <a:ext cx="2523067" cy="6434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情報群</a:t>
            </a:r>
            <a:r>
              <a:rPr lang="en-US" altLang="ja-JP" dirty="0"/>
              <a:t>A</a:t>
            </a:r>
            <a:endParaRPr kumimoji="1" lang="ja-JP" altLang="en-US" dirty="0"/>
          </a:p>
        </p:txBody>
      </p:sp>
      <p:sp>
        <p:nvSpPr>
          <p:cNvPr id="3" name="テキスト ボックス 2">
            <a:extLst>
              <a:ext uri="{FF2B5EF4-FFF2-40B4-BE49-F238E27FC236}">
                <a16:creationId xmlns:a16="http://schemas.microsoft.com/office/drawing/2014/main" id="{A3EFD4F5-C1DC-4A17-AA31-3501BDABD65F}"/>
              </a:ext>
            </a:extLst>
          </p:cNvPr>
          <p:cNvSpPr txBox="1"/>
          <p:nvPr/>
        </p:nvSpPr>
        <p:spPr>
          <a:xfrm>
            <a:off x="3437466" y="1205469"/>
            <a:ext cx="6200736" cy="369332"/>
          </a:xfrm>
          <a:prstGeom prst="rect">
            <a:avLst/>
          </a:prstGeom>
          <a:noFill/>
        </p:spPr>
        <p:txBody>
          <a:bodyPr wrap="none" rtlCol="0">
            <a:spAutoFit/>
          </a:bodyPr>
          <a:lstStyle/>
          <a:p>
            <a:r>
              <a:rPr kumimoji="1" lang="ja-JP" altLang="en-US" dirty="0"/>
              <a:t>すべての宇部市の飲食店データ </a:t>
            </a:r>
            <a:r>
              <a:rPr kumimoji="1" lang="en-US" altLang="ja-JP" dirty="0"/>
              <a:t>(</a:t>
            </a:r>
            <a:r>
              <a:rPr kumimoji="1" lang="ja-JP" altLang="en-US" dirty="0"/>
              <a:t>店舗の追加などで更新</a:t>
            </a:r>
            <a:r>
              <a:rPr kumimoji="1" lang="en-US" altLang="ja-JP" dirty="0"/>
              <a:t>)</a:t>
            </a:r>
            <a:r>
              <a:rPr kumimoji="1" lang="ja-JP" altLang="en-US" dirty="0"/>
              <a:t>　</a:t>
            </a:r>
          </a:p>
        </p:txBody>
      </p:sp>
      <p:sp>
        <p:nvSpPr>
          <p:cNvPr id="4" name="正方形/長方形 3">
            <a:extLst>
              <a:ext uri="{FF2B5EF4-FFF2-40B4-BE49-F238E27FC236}">
                <a16:creationId xmlns:a16="http://schemas.microsoft.com/office/drawing/2014/main" id="{90458A89-FCB5-41A4-8586-7552ED6612F9}"/>
              </a:ext>
            </a:extLst>
          </p:cNvPr>
          <p:cNvSpPr/>
          <p:nvPr/>
        </p:nvSpPr>
        <p:spPr>
          <a:xfrm>
            <a:off x="914399" y="2211367"/>
            <a:ext cx="2523067" cy="6434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情報群</a:t>
            </a:r>
            <a:r>
              <a:rPr kumimoji="1" lang="en-US" altLang="ja-JP" dirty="0"/>
              <a:t>B</a:t>
            </a:r>
            <a:endParaRPr kumimoji="1" lang="ja-JP" altLang="en-US" dirty="0"/>
          </a:p>
        </p:txBody>
      </p:sp>
      <p:sp>
        <p:nvSpPr>
          <p:cNvPr id="5" name="テキスト ボックス 4">
            <a:extLst>
              <a:ext uri="{FF2B5EF4-FFF2-40B4-BE49-F238E27FC236}">
                <a16:creationId xmlns:a16="http://schemas.microsoft.com/office/drawing/2014/main" id="{F2C93A61-3441-4A6C-9EFF-A2ED371B93C2}"/>
              </a:ext>
            </a:extLst>
          </p:cNvPr>
          <p:cNvSpPr txBox="1"/>
          <p:nvPr/>
        </p:nvSpPr>
        <p:spPr>
          <a:xfrm>
            <a:off x="3437466" y="2502436"/>
            <a:ext cx="8337539" cy="369332"/>
          </a:xfrm>
          <a:prstGeom prst="rect">
            <a:avLst/>
          </a:prstGeom>
          <a:noFill/>
        </p:spPr>
        <p:txBody>
          <a:bodyPr wrap="none" rtlCol="0">
            <a:spAutoFit/>
          </a:bodyPr>
          <a:lstStyle/>
          <a:p>
            <a:r>
              <a:rPr lang="ja-JP" altLang="en-US" dirty="0"/>
              <a:t>情報群</a:t>
            </a:r>
            <a:r>
              <a:rPr lang="en-US" altLang="ja-JP" dirty="0"/>
              <a:t>A</a:t>
            </a:r>
            <a:r>
              <a:rPr lang="ja-JP" altLang="en-US" dirty="0"/>
              <a:t>から様々な要因で抽出されたデータ </a:t>
            </a:r>
            <a:r>
              <a:rPr lang="en-US" altLang="ja-JP" dirty="0"/>
              <a:t>(</a:t>
            </a:r>
            <a:r>
              <a:rPr lang="ja-JP" altLang="en-US" dirty="0"/>
              <a:t>検索などのアクションで更新</a:t>
            </a:r>
            <a:r>
              <a:rPr lang="en-US" altLang="ja-JP" dirty="0"/>
              <a:t>)</a:t>
            </a:r>
            <a:r>
              <a:rPr kumimoji="1" lang="ja-JP" altLang="en-US" dirty="0"/>
              <a:t>　</a:t>
            </a:r>
          </a:p>
        </p:txBody>
      </p:sp>
      <p:sp>
        <p:nvSpPr>
          <p:cNvPr id="6" name="正方形/長方形 5">
            <a:extLst>
              <a:ext uri="{FF2B5EF4-FFF2-40B4-BE49-F238E27FC236}">
                <a16:creationId xmlns:a16="http://schemas.microsoft.com/office/drawing/2014/main" id="{68AFE2DF-B65C-44A1-BF0E-FBE02281AE2F}"/>
              </a:ext>
            </a:extLst>
          </p:cNvPr>
          <p:cNvSpPr/>
          <p:nvPr/>
        </p:nvSpPr>
        <p:spPr>
          <a:xfrm>
            <a:off x="914399" y="3491400"/>
            <a:ext cx="2523067" cy="6434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情報群</a:t>
            </a:r>
            <a:r>
              <a:rPr kumimoji="1" lang="en-US" altLang="ja-JP" dirty="0"/>
              <a:t>C</a:t>
            </a:r>
            <a:endParaRPr kumimoji="1" lang="ja-JP" altLang="en-US" dirty="0"/>
          </a:p>
        </p:txBody>
      </p:sp>
      <p:sp>
        <p:nvSpPr>
          <p:cNvPr id="7" name="テキスト ボックス 6">
            <a:extLst>
              <a:ext uri="{FF2B5EF4-FFF2-40B4-BE49-F238E27FC236}">
                <a16:creationId xmlns:a16="http://schemas.microsoft.com/office/drawing/2014/main" id="{9924FB79-FB95-41C8-AA6C-AAEF29AEC2D0}"/>
              </a:ext>
            </a:extLst>
          </p:cNvPr>
          <p:cNvSpPr txBox="1"/>
          <p:nvPr/>
        </p:nvSpPr>
        <p:spPr>
          <a:xfrm>
            <a:off x="3437466" y="3782469"/>
            <a:ext cx="7680308" cy="369332"/>
          </a:xfrm>
          <a:prstGeom prst="rect">
            <a:avLst/>
          </a:prstGeom>
          <a:noFill/>
        </p:spPr>
        <p:txBody>
          <a:bodyPr wrap="none" rtlCol="0">
            <a:spAutoFit/>
          </a:bodyPr>
          <a:lstStyle/>
          <a:p>
            <a:r>
              <a:rPr lang="ja-JP" altLang="en-US" dirty="0"/>
              <a:t>情報群</a:t>
            </a:r>
            <a:r>
              <a:rPr lang="en-US" altLang="ja-JP" dirty="0"/>
              <a:t>B</a:t>
            </a:r>
            <a:r>
              <a:rPr lang="ja-JP" altLang="en-US" dirty="0"/>
              <a:t>からユーザが選択した情報群　</a:t>
            </a:r>
            <a:r>
              <a:rPr lang="en-US" altLang="ja-JP" dirty="0"/>
              <a:t>(24</a:t>
            </a:r>
            <a:r>
              <a:rPr lang="ja-JP" altLang="en-US" dirty="0"/>
              <a:t>時間ごとに更新</a:t>
            </a:r>
            <a:r>
              <a:rPr lang="en-US" altLang="ja-JP" dirty="0"/>
              <a:t>(00:00:00))</a:t>
            </a:r>
            <a:r>
              <a:rPr kumimoji="1" lang="ja-JP" altLang="en-US" dirty="0"/>
              <a:t>　</a:t>
            </a:r>
          </a:p>
        </p:txBody>
      </p:sp>
      <p:sp>
        <p:nvSpPr>
          <p:cNvPr id="8" name="テキスト ボックス 7">
            <a:extLst>
              <a:ext uri="{FF2B5EF4-FFF2-40B4-BE49-F238E27FC236}">
                <a16:creationId xmlns:a16="http://schemas.microsoft.com/office/drawing/2014/main" id="{7176D59A-0F03-48FF-A564-1C437740A5C2}"/>
              </a:ext>
            </a:extLst>
          </p:cNvPr>
          <p:cNvSpPr txBox="1"/>
          <p:nvPr/>
        </p:nvSpPr>
        <p:spPr>
          <a:xfrm>
            <a:off x="1752600" y="6226203"/>
            <a:ext cx="6418745" cy="369332"/>
          </a:xfrm>
          <a:prstGeom prst="rect">
            <a:avLst/>
          </a:prstGeom>
          <a:noFill/>
        </p:spPr>
        <p:txBody>
          <a:bodyPr wrap="none" rtlCol="0">
            <a:spAutoFit/>
          </a:bodyPr>
          <a:lstStyle/>
          <a:p>
            <a:r>
              <a:rPr kumimoji="1" lang="ja-JP" altLang="en-US" dirty="0"/>
              <a:t>＊情報群</a:t>
            </a:r>
            <a:r>
              <a:rPr kumimoji="1" lang="en-US" altLang="ja-JP" dirty="0"/>
              <a:t>A</a:t>
            </a:r>
            <a:r>
              <a:rPr kumimoji="1" lang="ja-JP" altLang="en-US" dirty="0"/>
              <a:t>の大きさ＞情報群</a:t>
            </a:r>
            <a:r>
              <a:rPr kumimoji="1" lang="en-US" altLang="ja-JP" dirty="0"/>
              <a:t>B</a:t>
            </a:r>
            <a:r>
              <a:rPr kumimoji="1" lang="ja-JP" altLang="en-US" dirty="0"/>
              <a:t>の大きさ≧情報群</a:t>
            </a:r>
            <a:r>
              <a:rPr kumimoji="1" lang="en-US" altLang="ja-JP" dirty="0"/>
              <a:t>C</a:t>
            </a:r>
            <a:r>
              <a:rPr kumimoji="1" lang="ja-JP" altLang="en-US" dirty="0"/>
              <a:t>の大きさ　</a:t>
            </a:r>
          </a:p>
        </p:txBody>
      </p:sp>
      <p:sp>
        <p:nvSpPr>
          <p:cNvPr id="9" name="正方形/長方形 8">
            <a:extLst>
              <a:ext uri="{FF2B5EF4-FFF2-40B4-BE49-F238E27FC236}">
                <a16:creationId xmlns:a16="http://schemas.microsoft.com/office/drawing/2014/main" id="{7A665101-D9E4-461D-8993-2C9F86595005}"/>
              </a:ext>
            </a:extLst>
          </p:cNvPr>
          <p:cNvSpPr/>
          <p:nvPr/>
        </p:nvSpPr>
        <p:spPr>
          <a:xfrm>
            <a:off x="914399" y="4754958"/>
            <a:ext cx="2523067" cy="6434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情報群</a:t>
            </a:r>
            <a:r>
              <a:rPr lang="en-US" altLang="ja-JP" dirty="0"/>
              <a:t>D</a:t>
            </a:r>
            <a:endParaRPr kumimoji="1" lang="ja-JP" altLang="en-US" dirty="0"/>
          </a:p>
        </p:txBody>
      </p:sp>
      <p:sp>
        <p:nvSpPr>
          <p:cNvPr id="10" name="テキスト ボックス 9">
            <a:extLst>
              <a:ext uri="{FF2B5EF4-FFF2-40B4-BE49-F238E27FC236}">
                <a16:creationId xmlns:a16="http://schemas.microsoft.com/office/drawing/2014/main" id="{1D1D2FF1-34E2-45AE-A6DB-9B581D1F00D2}"/>
              </a:ext>
            </a:extLst>
          </p:cNvPr>
          <p:cNvSpPr txBox="1"/>
          <p:nvPr/>
        </p:nvSpPr>
        <p:spPr>
          <a:xfrm>
            <a:off x="3437466" y="5046027"/>
            <a:ext cx="8616461" cy="923330"/>
          </a:xfrm>
          <a:prstGeom prst="rect">
            <a:avLst/>
          </a:prstGeom>
          <a:noFill/>
        </p:spPr>
        <p:txBody>
          <a:bodyPr wrap="none" rtlCol="0">
            <a:spAutoFit/>
          </a:bodyPr>
          <a:lstStyle/>
          <a:p>
            <a:r>
              <a:rPr kumimoji="1" lang="ja-JP" altLang="en-US" dirty="0"/>
              <a:t>ユーザーが保存した情報群　</a:t>
            </a:r>
            <a:r>
              <a:rPr kumimoji="1" lang="en-US" altLang="ja-JP" dirty="0"/>
              <a:t>(</a:t>
            </a:r>
            <a:r>
              <a:rPr kumimoji="1" lang="ja-JP" altLang="en-US" dirty="0"/>
              <a:t>更新なし</a:t>
            </a:r>
            <a:r>
              <a:rPr kumimoji="1" lang="en-US" altLang="ja-JP" dirty="0"/>
              <a:t>)</a:t>
            </a:r>
          </a:p>
          <a:p>
            <a:r>
              <a:rPr lang="ja-JP" altLang="en-US" dirty="0"/>
              <a:t>情報群</a:t>
            </a:r>
            <a:r>
              <a:rPr lang="en-US" altLang="ja-JP" dirty="0"/>
              <a:t>D</a:t>
            </a:r>
            <a:r>
              <a:rPr lang="ja-JP" altLang="en-US" dirty="0"/>
              <a:t>は</a:t>
            </a:r>
            <a:r>
              <a:rPr lang="en-US" altLang="ja-JP" dirty="0"/>
              <a:t>CSV</a:t>
            </a:r>
            <a:r>
              <a:rPr lang="ja-JP" altLang="en-US" dirty="0"/>
              <a:t>ファイルで</a:t>
            </a:r>
            <a:r>
              <a:rPr lang="en-US" altLang="ja-JP" dirty="0"/>
              <a:t>”</a:t>
            </a:r>
            <a:r>
              <a:rPr lang="ja-JP" altLang="ja-JP" dirty="0"/>
              <a:t>店舗名、営業時間、定休日、住所、</a:t>
            </a:r>
            <a:r>
              <a:rPr lang="en-US" altLang="ja-JP" dirty="0"/>
              <a:t>URL”</a:t>
            </a:r>
            <a:r>
              <a:rPr lang="ja-JP" altLang="en-US" dirty="0" err="1"/>
              <a:t>が保</a:t>
            </a:r>
            <a:r>
              <a:rPr lang="ja-JP" altLang="en-US" dirty="0"/>
              <a:t>存される</a:t>
            </a:r>
            <a:endParaRPr kumimoji="1" lang="en-US" altLang="ja-JP" dirty="0"/>
          </a:p>
          <a:p>
            <a:r>
              <a:rPr lang="en-US" altLang="ja-JP" dirty="0"/>
              <a:t>Max(</a:t>
            </a:r>
            <a:r>
              <a:rPr lang="ja-JP" altLang="en-US" dirty="0"/>
              <a:t>情報群</a:t>
            </a:r>
            <a:r>
              <a:rPr lang="en-US" altLang="ja-JP" dirty="0"/>
              <a:t>D)=</a:t>
            </a:r>
            <a:r>
              <a:rPr lang="ja-JP" altLang="en-US" dirty="0"/>
              <a:t>情報群</a:t>
            </a:r>
            <a:r>
              <a:rPr lang="en-US" altLang="ja-JP" dirty="0"/>
              <a:t>A,</a:t>
            </a:r>
            <a:r>
              <a:rPr lang="ja-JP" altLang="en-US" dirty="0"/>
              <a:t>情報群</a:t>
            </a:r>
            <a:r>
              <a:rPr lang="en-US" altLang="ja-JP" dirty="0"/>
              <a:t>C&gt;=MIN(</a:t>
            </a:r>
            <a:r>
              <a:rPr lang="ja-JP" altLang="en-US" dirty="0"/>
              <a:t>情報群</a:t>
            </a:r>
            <a:r>
              <a:rPr lang="en-US" altLang="ja-JP" dirty="0"/>
              <a:t>D)</a:t>
            </a:r>
            <a:r>
              <a:rPr kumimoji="1" lang="ja-JP" altLang="en-US" dirty="0"/>
              <a:t>　</a:t>
            </a:r>
          </a:p>
        </p:txBody>
      </p:sp>
      <p:sp>
        <p:nvSpPr>
          <p:cNvPr id="22" name="フレーム (半分) 21">
            <a:extLst>
              <a:ext uri="{FF2B5EF4-FFF2-40B4-BE49-F238E27FC236}">
                <a16:creationId xmlns:a16="http://schemas.microsoft.com/office/drawing/2014/main" id="{E95224B3-F089-4B2D-BA39-E0A3FD0F15A6}"/>
              </a:ext>
            </a:extLst>
          </p:cNvPr>
          <p:cNvSpPr/>
          <p:nvPr/>
        </p:nvSpPr>
        <p:spPr>
          <a:xfrm rot="-8100000">
            <a:off x="1767857" y="1359903"/>
            <a:ext cx="597613" cy="597613"/>
          </a:xfrm>
          <a:prstGeom prst="halfFrame">
            <a:avLst>
              <a:gd name="adj1" fmla="val 11821"/>
              <a:gd name="adj2" fmla="val 1124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23" name="フレーム (半分) 22">
            <a:extLst>
              <a:ext uri="{FF2B5EF4-FFF2-40B4-BE49-F238E27FC236}">
                <a16:creationId xmlns:a16="http://schemas.microsoft.com/office/drawing/2014/main" id="{E39DDFE5-4E35-46B9-9899-763CF4AAAB85}"/>
              </a:ext>
            </a:extLst>
          </p:cNvPr>
          <p:cNvSpPr/>
          <p:nvPr/>
        </p:nvSpPr>
        <p:spPr>
          <a:xfrm rot="-8100000">
            <a:off x="1767856" y="2740383"/>
            <a:ext cx="597613" cy="597613"/>
          </a:xfrm>
          <a:prstGeom prst="halfFrame">
            <a:avLst>
              <a:gd name="adj1" fmla="val 11821"/>
              <a:gd name="adj2" fmla="val 1124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24" name="次の値と等しい 23">
            <a:extLst>
              <a:ext uri="{FF2B5EF4-FFF2-40B4-BE49-F238E27FC236}">
                <a16:creationId xmlns:a16="http://schemas.microsoft.com/office/drawing/2014/main" id="{C31F0797-E7C6-47F8-9D08-DAF878E7BBCD}"/>
              </a:ext>
            </a:extLst>
          </p:cNvPr>
          <p:cNvSpPr/>
          <p:nvPr/>
        </p:nvSpPr>
        <p:spPr>
          <a:xfrm rot="16200000">
            <a:off x="2400587" y="2945568"/>
            <a:ext cx="558263" cy="567268"/>
          </a:xfrm>
          <a:prstGeom prst="mathEqual">
            <a:avLst>
              <a:gd name="adj1" fmla="val 6853"/>
              <a:gd name="adj2" fmla="val 117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25" name="テキスト ボックス 24">
            <a:extLst>
              <a:ext uri="{FF2B5EF4-FFF2-40B4-BE49-F238E27FC236}">
                <a16:creationId xmlns:a16="http://schemas.microsoft.com/office/drawing/2014/main" id="{CEADD6DF-5AAA-4087-A4B1-121768B12558}"/>
              </a:ext>
            </a:extLst>
          </p:cNvPr>
          <p:cNvSpPr txBox="1"/>
          <p:nvPr/>
        </p:nvSpPr>
        <p:spPr>
          <a:xfrm>
            <a:off x="152400" y="176200"/>
            <a:ext cx="1620957" cy="523220"/>
          </a:xfrm>
          <a:prstGeom prst="rect">
            <a:avLst/>
          </a:prstGeom>
          <a:noFill/>
        </p:spPr>
        <p:txBody>
          <a:bodyPr wrap="none" rtlCol="0">
            <a:spAutoFit/>
          </a:bodyPr>
          <a:lstStyle/>
          <a:p>
            <a:r>
              <a:rPr lang="ja-JP" altLang="en-US" sz="2800" dirty="0"/>
              <a:t>用語説明</a:t>
            </a:r>
            <a:endParaRPr kumimoji="1" lang="ja-JP" altLang="en-US" sz="2800" dirty="0"/>
          </a:p>
        </p:txBody>
      </p:sp>
    </p:spTree>
    <p:extLst>
      <p:ext uri="{BB962C8B-B14F-4D97-AF65-F5344CB8AC3E}">
        <p14:creationId xmlns:p14="http://schemas.microsoft.com/office/powerpoint/2010/main" val="2169924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3864F0C-F907-4F6F-861B-65A94D965584}"/>
              </a:ext>
            </a:extLst>
          </p:cNvPr>
          <p:cNvSpPr txBox="1"/>
          <p:nvPr/>
        </p:nvSpPr>
        <p:spPr>
          <a:xfrm>
            <a:off x="152400" y="176200"/>
            <a:ext cx="2941831" cy="523220"/>
          </a:xfrm>
          <a:prstGeom prst="rect">
            <a:avLst/>
          </a:prstGeom>
          <a:noFill/>
        </p:spPr>
        <p:txBody>
          <a:bodyPr wrap="none" rtlCol="0">
            <a:spAutoFit/>
          </a:bodyPr>
          <a:lstStyle/>
          <a:p>
            <a:r>
              <a:rPr lang="ja-JP" altLang="en-US" sz="2800" dirty="0"/>
              <a:t>情報群</a:t>
            </a:r>
            <a:r>
              <a:rPr lang="en-US" altLang="ja-JP" sz="2800" dirty="0"/>
              <a:t>B</a:t>
            </a:r>
            <a:r>
              <a:rPr lang="ja-JP" altLang="en-US" sz="2800" dirty="0"/>
              <a:t>について</a:t>
            </a:r>
            <a:endParaRPr kumimoji="1" lang="ja-JP" altLang="en-US" sz="2800" dirty="0"/>
          </a:p>
        </p:txBody>
      </p:sp>
      <p:sp>
        <p:nvSpPr>
          <p:cNvPr id="3" name="テキスト ボックス 2">
            <a:extLst>
              <a:ext uri="{FF2B5EF4-FFF2-40B4-BE49-F238E27FC236}">
                <a16:creationId xmlns:a16="http://schemas.microsoft.com/office/drawing/2014/main" id="{6AC84AA8-D36A-4CF6-B9F1-15F84A336023}"/>
              </a:ext>
            </a:extLst>
          </p:cNvPr>
          <p:cNvSpPr txBox="1"/>
          <p:nvPr/>
        </p:nvSpPr>
        <p:spPr>
          <a:xfrm>
            <a:off x="152399" y="794841"/>
            <a:ext cx="9897533" cy="4524315"/>
          </a:xfrm>
          <a:prstGeom prst="rect">
            <a:avLst/>
          </a:prstGeom>
          <a:noFill/>
        </p:spPr>
        <p:txBody>
          <a:bodyPr wrap="square" rtlCol="0">
            <a:spAutoFit/>
          </a:bodyPr>
          <a:lstStyle/>
          <a:p>
            <a:r>
              <a:rPr kumimoji="1" lang="ja-JP" altLang="en-US" dirty="0"/>
              <a:t>情報群</a:t>
            </a:r>
            <a:r>
              <a:rPr kumimoji="1" lang="en-US" altLang="ja-JP" dirty="0"/>
              <a:t>B</a:t>
            </a:r>
            <a:r>
              <a:rPr kumimoji="1" lang="ja-JP" altLang="en-US" dirty="0"/>
              <a:t>は以下のように作成される</a:t>
            </a:r>
            <a:endParaRPr kumimoji="1" lang="en-US" altLang="ja-JP" dirty="0"/>
          </a:p>
          <a:p>
            <a:endParaRPr lang="en-US" altLang="ja-JP" dirty="0"/>
          </a:p>
          <a:p>
            <a:endParaRPr kumimoji="1" lang="en-US" altLang="ja-JP" dirty="0"/>
          </a:p>
          <a:p>
            <a:endParaRPr lang="en-US" altLang="ja-JP" dirty="0"/>
          </a:p>
          <a:p>
            <a:r>
              <a:rPr kumimoji="1" lang="ja-JP" altLang="en-US" dirty="0"/>
              <a:t>・検索時の場合</a:t>
            </a:r>
            <a:endParaRPr lang="en-US" altLang="ja-JP" dirty="0"/>
          </a:p>
          <a:p>
            <a:r>
              <a:rPr lang="en-US" altLang="ja-JP" dirty="0"/>
              <a:t>	</a:t>
            </a:r>
            <a:r>
              <a:rPr lang="ja-JP" altLang="en-US" dirty="0"/>
              <a:t>ワード</a:t>
            </a:r>
            <a:r>
              <a:rPr lang="en-US" altLang="ja-JP" dirty="0"/>
              <a:t>1</a:t>
            </a:r>
            <a:r>
              <a:rPr lang="ja-JP" altLang="en-US" dirty="0"/>
              <a:t>　ワード</a:t>
            </a:r>
            <a:r>
              <a:rPr lang="en-US" altLang="ja-JP" dirty="0"/>
              <a:t>2 …</a:t>
            </a:r>
            <a:r>
              <a:rPr lang="ja-JP" altLang="en-US" dirty="0"/>
              <a:t>ワード</a:t>
            </a:r>
            <a:r>
              <a:rPr lang="en-US" altLang="ja-JP" dirty="0"/>
              <a:t>n</a:t>
            </a:r>
            <a:r>
              <a:rPr lang="ja-JP" altLang="en-US" dirty="0"/>
              <a:t>　で検索のとき</a:t>
            </a:r>
            <a:endParaRPr lang="en-US" altLang="ja-JP" dirty="0"/>
          </a:p>
          <a:p>
            <a:r>
              <a:rPr kumimoji="1" lang="en-US" altLang="ja-JP" dirty="0"/>
              <a:t>	</a:t>
            </a:r>
            <a:r>
              <a:rPr kumimoji="1" lang="ja-JP" altLang="en-US" dirty="0"/>
              <a:t>最初のワードが強調されると考えて</a:t>
            </a:r>
            <a:endParaRPr kumimoji="1" lang="en-US" altLang="ja-JP" dirty="0"/>
          </a:p>
          <a:p>
            <a:endParaRPr kumimoji="1" lang="en-US" altLang="ja-JP" dirty="0"/>
          </a:p>
          <a:p>
            <a:r>
              <a:rPr lang="ja-JP" altLang="en-US" dirty="0"/>
              <a:t>　 </a:t>
            </a:r>
            <a:r>
              <a:rPr lang="en-US" altLang="ja-JP" dirty="0"/>
              <a:t>	</a:t>
            </a:r>
            <a:r>
              <a:rPr lang="ja-JP" altLang="en-US" dirty="0"/>
              <a:t>ワード</a:t>
            </a:r>
            <a:r>
              <a:rPr lang="en-US" altLang="ja-JP" dirty="0"/>
              <a:t>1</a:t>
            </a:r>
            <a:r>
              <a:rPr lang="ja-JP" altLang="en-US" dirty="0"/>
              <a:t> </a:t>
            </a:r>
            <a:r>
              <a:rPr lang="en-US" altLang="ja-JP" dirty="0"/>
              <a:t>AND (</a:t>
            </a:r>
            <a:r>
              <a:rPr lang="ja-JP" altLang="en-US" dirty="0"/>
              <a:t>ワード</a:t>
            </a:r>
            <a:r>
              <a:rPr lang="en-US" altLang="ja-JP" dirty="0"/>
              <a:t>2 || </a:t>
            </a:r>
            <a:r>
              <a:rPr lang="ja-JP" altLang="en-US" dirty="0"/>
              <a:t>ワード</a:t>
            </a:r>
            <a:r>
              <a:rPr lang="en-US" altLang="ja-JP" dirty="0"/>
              <a:t>3 || … || </a:t>
            </a:r>
            <a:r>
              <a:rPr lang="ja-JP" altLang="en-US" dirty="0"/>
              <a:t>ワード</a:t>
            </a:r>
            <a:r>
              <a:rPr lang="en-US" altLang="ja-JP" dirty="0"/>
              <a:t>n)</a:t>
            </a:r>
            <a:r>
              <a:rPr lang="ja-JP" altLang="en-US" dirty="0" err="1"/>
              <a:t>での</a:t>
            </a:r>
            <a:r>
              <a:rPr lang="ja-JP" altLang="en-US" dirty="0"/>
              <a:t>検索結果</a:t>
            </a:r>
            <a:endParaRPr lang="en-US" altLang="ja-JP" dirty="0"/>
          </a:p>
          <a:p>
            <a:r>
              <a:rPr lang="ja-JP" altLang="en-US" dirty="0"/>
              <a:t>　　　　上限数</a:t>
            </a:r>
            <a:r>
              <a:rPr lang="en-US" altLang="ja-JP" dirty="0"/>
              <a:t>50</a:t>
            </a:r>
            <a:r>
              <a:rPr lang="ja-JP" altLang="en-US" dirty="0"/>
              <a:t>まで</a:t>
            </a:r>
            <a:endParaRPr lang="en-US" altLang="ja-JP" dirty="0"/>
          </a:p>
          <a:p>
            <a:endParaRPr lang="en-US" altLang="ja-JP" dirty="0"/>
          </a:p>
          <a:p>
            <a:endParaRPr lang="en-US" altLang="ja-JP" dirty="0"/>
          </a:p>
          <a:p>
            <a:r>
              <a:rPr lang="ja-JP" altLang="en-US" dirty="0"/>
              <a:t>・</a:t>
            </a:r>
            <a:r>
              <a:rPr lang="en-US" altLang="ja-JP" dirty="0"/>
              <a:t> </a:t>
            </a:r>
            <a:r>
              <a:rPr lang="ja-JP" altLang="en-US" dirty="0"/>
              <a:t>他の場合</a:t>
            </a:r>
            <a:endParaRPr lang="en-US" altLang="ja-JP" dirty="0"/>
          </a:p>
          <a:p>
            <a:r>
              <a:rPr lang="en-US" altLang="ja-JP" dirty="0"/>
              <a:t>	</a:t>
            </a:r>
            <a:r>
              <a:rPr lang="ja-JP" altLang="en-US" dirty="0"/>
              <a:t>情報群</a:t>
            </a:r>
            <a:r>
              <a:rPr lang="en-US" altLang="ja-JP" dirty="0"/>
              <a:t>D</a:t>
            </a:r>
            <a:r>
              <a:rPr lang="ja-JP" altLang="en-US" dirty="0"/>
              <a:t>のうちのタグとジャンルの割合を利用</a:t>
            </a:r>
            <a:endParaRPr lang="en-US" altLang="ja-JP" dirty="0"/>
          </a:p>
          <a:p>
            <a:r>
              <a:rPr lang="ja-JP" altLang="en-US" dirty="0"/>
              <a:t>　　　　その料理名</a:t>
            </a:r>
            <a:r>
              <a:rPr lang="en-US" altLang="ja-JP" dirty="0"/>
              <a:t>AND</a:t>
            </a:r>
            <a:r>
              <a:rPr lang="ja-JP" altLang="en-US" dirty="0"/>
              <a:t>情報群</a:t>
            </a:r>
            <a:r>
              <a:rPr lang="en-US" altLang="ja-JP" dirty="0"/>
              <a:t>D</a:t>
            </a:r>
            <a:r>
              <a:rPr lang="ja-JP" altLang="en-US" dirty="0"/>
              <a:t>に含まれてない店の情報を割合ごとに取り出す</a:t>
            </a:r>
            <a:endParaRPr lang="en-US" altLang="ja-JP" dirty="0"/>
          </a:p>
          <a:p>
            <a:r>
              <a:rPr lang="en-US" altLang="ja-JP" dirty="0"/>
              <a:t>	</a:t>
            </a:r>
            <a:r>
              <a:rPr lang="ja-JP" altLang="en-US" dirty="0"/>
              <a:t>上限数</a:t>
            </a:r>
            <a:r>
              <a:rPr lang="en-US" altLang="ja-JP" dirty="0"/>
              <a:t>50</a:t>
            </a:r>
            <a:r>
              <a:rPr lang="ja-JP" altLang="en-US" dirty="0"/>
              <a:t>まで</a:t>
            </a:r>
            <a:endParaRPr lang="en-US" altLang="ja-JP" dirty="0"/>
          </a:p>
        </p:txBody>
      </p:sp>
    </p:spTree>
    <p:extLst>
      <p:ext uri="{BB962C8B-B14F-4D97-AF65-F5344CB8AC3E}">
        <p14:creationId xmlns:p14="http://schemas.microsoft.com/office/powerpoint/2010/main" val="956098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DCCA546-30DE-4C62-9C93-82A4F2649731}"/>
              </a:ext>
            </a:extLst>
          </p:cNvPr>
          <p:cNvPicPr>
            <a:picLocks noChangeAspect="1"/>
          </p:cNvPicPr>
          <p:nvPr/>
        </p:nvPicPr>
        <p:blipFill>
          <a:blip r:embed="rId2"/>
          <a:stretch>
            <a:fillRect/>
          </a:stretch>
        </p:blipFill>
        <p:spPr>
          <a:xfrm>
            <a:off x="7121567" y="3540768"/>
            <a:ext cx="3090725" cy="3244711"/>
          </a:xfrm>
          <a:prstGeom prst="rect">
            <a:avLst/>
          </a:prstGeom>
        </p:spPr>
      </p:pic>
      <p:sp>
        <p:nvSpPr>
          <p:cNvPr id="4" name="フローチャート: 和接合 3">
            <a:extLst>
              <a:ext uri="{FF2B5EF4-FFF2-40B4-BE49-F238E27FC236}">
                <a16:creationId xmlns:a16="http://schemas.microsoft.com/office/drawing/2014/main" id="{F930E10B-BCC9-43E1-8E64-65897C628225}"/>
              </a:ext>
            </a:extLst>
          </p:cNvPr>
          <p:cNvSpPr/>
          <p:nvPr/>
        </p:nvSpPr>
        <p:spPr>
          <a:xfrm>
            <a:off x="1968709" y="2166911"/>
            <a:ext cx="1913467" cy="1132398"/>
          </a:xfrm>
          <a:prstGeom prst="flowChartSummingJunc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2CE2D2E4-1085-4E76-BF94-848216A35D3A}"/>
              </a:ext>
            </a:extLst>
          </p:cNvPr>
          <p:cNvCxnSpPr>
            <a:cxnSpLocks/>
            <a:stCxn id="4" idx="7"/>
          </p:cNvCxnSpPr>
          <p:nvPr/>
        </p:nvCxnSpPr>
        <p:spPr>
          <a:xfrm flipV="1">
            <a:off x="3601955" y="1703126"/>
            <a:ext cx="3519612" cy="629621"/>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直線コネクタ 6">
            <a:extLst>
              <a:ext uri="{FF2B5EF4-FFF2-40B4-BE49-F238E27FC236}">
                <a16:creationId xmlns:a16="http://schemas.microsoft.com/office/drawing/2014/main" id="{3A1EDB74-F287-436E-BED9-760BDB76E4A6}"/>
              </a:ext>
            </a:extLst>
          </p:cNvPr>
          <p:cNvCxnSpPr>
            <a:cxnSpLocks/>
            <a:stCxn id="4" idx="5"/>
            <a:endCxn id="3" idx="1"/>
          </p:cNvCxnSpPr>
          <p:nvPr/>
        </p:nvCxnSpPr>
        <p:spPr>
          <a:xfrm>
            <a:off x="3601955" y="3133473"/>
            <a:ext cx="3519612" cy="2029651"/>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2" name="テキスト ボックス 11">
            <a:extLst>
              <a:ext uri="{FF2B5EF4-FFF2-40B4-BE49-F238E27FC236}">
                <a16:creationId xmlns:a16="http://schemas.microsoft.com/office/drawing/2014/main" id="{87A5268A-1822-4B8E-BB3F-49A5F54880D5}"/>
              </a:ext>
            </a:extLst>
          </p:cNvPr>
          <p:cNvSpPr txBox="1"/>
          <p:nvPr/>
        </p:nvSpPr>
        <p:spPr>
          <a:xfrm>
            <a:off x="2639145" y="1833270"/>
            <a:ext cx="572593" cy="369332"/>
          </a:xfrm>
          <a:prstGeom prst="rect">
            <a:avLst/>
          </a:prstGeom>
          <a:noFill/>
        </p:spPr>
        <p:txBody>
          <a:bodyPr wrap="none" rtlCol="0">
            <a:spAutoFit/>
          </a:bodyPr>
          <a:lstStyle/>
          <a:p>
            <a:r>
              <a:rPr kumimoji="1" lang="en-US" altLang="ja-JP" dirty="0"/>
              <a:t>NW</a:t>
            </a:r>
            <a:endParaRPr kumimoji="1" lang="ja-JP" altLang="en-US" dirty="0"/>
          </a:p>
        </p:txBody>
      </p:sp>
      <p:sp>
        <p:nvSpPr>
          <p:cNvPr id="8" name="テキスト ボックス 7">
            <a:extLst>
              <a:ext uri="{FF2B5EF4-FFF2-40B4-BE49-F238E27FC236}">
                <a16:creationId xmlns:a16="http://schemas.microsoft.com/office/drawing/2014/main" id="{B110D362-623F-4E6A-B2C4-995EEA74E125}"/>
              </a:ext>
            </a:extLst>
          </p:cNvPr>
          <p:cNvSpPr txBox="1"/>
          <p:nvPr/>
        </p:nvSpPr>
        <p:spPr>
          <a:xfrm>
            <a:off x="152400" y="176200"/>
            <a:ext cx="3616696" cy="523220"/>
          </a:xfrm>
          <a:prstGeom prst="rect">
            <a:avLst/>
          </a:prstGeom>
          <a:noFill/>
        </p:spPr>
        <p:txBody>
          <a:bodyPr wrap="none" rtlCol="0">
            <a:spAutoFit/>
          </a:bodyPr>
          <a:lstStyle/>
          <a:p>
            <a:r>
              <a:rPr lang="ja-JP" altLang="en-US" sz="2800" dirty="0"/>
              <a:t>全体システム構成図</a:t>
            </a:r>
            <a:r>
              <a:rPr lang="en-US" altLang="ja-JP" sz="2800" dirty="0"/>
              <a:t>1</a:t>
            </a:r>
            <a:endParaRPr kumimoji="1" lang="ja-JP" altLang="en-US" sz="2800" dirty="0"/>
          </a:p>
        </p:txBody>
      </p:sp>
      <p:pic>
        <p:nvPicPr>
          <p:cNvPr id="5" name="図 4">
            <a:extLst>
              <a:ext uri="{FF2B5EF4-FFF2-40B4-BE49-F238E27FC236}">
                <a16:creationId xmlns:a16="http://schemas.microsoft.com/office/drawing/2014/main" id="{7F8E73E4-1549-4CD8-8F60-7278FC57E9B5}"/>
              </a:ext>
            </a:extLst>
          </p:cNvPr>
          <p:cNvPicPr>
            <a:picLocks noChangeAspect="1"/>
          </p:cNvPicPr>
          <p:nvPr/>
        </p:nvPicPr>
        <p:blipFill rotWithShape="1">
          <a:blip r:embed="rId3"/>
          <a:srcRect/>
          <a:stretch/>
        </p:blipFill>
        <p:spPr>
          <a:xfrm>
            <a:off x="7042098" y="209284"/>
            <a:ext cx="3170194" cy="3331484"/>
          </a:xfrm>
          <a:prstGeom prst="rect">
            <a:avLst/>
          </a:prstGeom>
        </p:spPr>
      </p:pic>
    </p:spTree>
    <p:extLst>
      <p:ext uri="{BB962C8B-B14F-4D97-AF65-F5344CB8AC3E}">
        <p14:creationId xmlns:p14="http://schemas.microsoft.com/office/powerpoint/2010/main" val="4009092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890728F6-7D0F-46EC-ADD4-A90C86042B73}"/>
              </a:ext>
            </a:extLst>
          </p:cNvPr>
          <p:cNvPicPr>
            <a:picLocks noChangeAspect="1"/>
          </p:cNvPicPr>
          <p:nvPr/>
        </p:nvPicPr>
        <p:blipFill rotWithShape="1">
          <a:blip r:embed="rId2"/>
          <a:srcRect/>
          <a:stretch/>
        </p:blipFill>
        <p:spPr>
          <a:xfrm>
            <a:off x="2883841" y="281805"/>
            <a:ext cx="3170194" cy="3331484"/>
          </a:xfrm>
          <a:prstGeom prst="rect">
            <a:avLst/>
          </a:prstGeom>
        </p:spPr>
      </p:pic>
      <p:sp>
        <p:nvSpPr>
          <p:cNvPr id="4" name="正方形/長方形 3">
            <a:extLst>
              <a:ext uri="{FF2B5EF4-FFF2-40B4-BE49-F238E27FC236}">
                <a16:creationId xmlns:a16="http://schemas.microsoft.com/office/drawing/2014/main" id="{8FBEE2C7-3D1C-45EC-A49B-3EACAF119C9A}"/>
              </a:ext>
            </a:extLst>
          </p:cNvPr>
          <p:cNvSpPr/>
          <p:nvPr/>
        </p:nvSpPr>
        <p:spPr>
          <a:xfrm>
            <a:off x="8398933" y="740943"/>
            <a:ext cx="2523067" cy="6434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情報群</a:t>
            </a:r>
            <a:r>
              <a:rPr kumimoji="1" lang="en-US" altLang="ja-JP" dirty="0"/>
              <a:t>A</a:t>
            </a:r>
            <a:endParaRPr kumimoji="1" lang="ja-JP" altLang="en-US" dirty="0"/>
          </a:p>
        </p:txBody>
      </p:sp>
      <p:sp>
        <p:nvSpPr>
          <p:cNvPr id="5" name="正方形/長方形 4">
            <a:extLst>
              <a:ext uri="{FF2B5EF4-FFF2-40B4-BE49-F238E27FC236}">
                <a16:creationId xmlns:a16="http://schemas.microsoft.com/office/drawing/2014/main" id="{8EF8B428-1651-41E0-B120-681951C3AE99}"/>
              </a:ext>
            </a:extLst>
          </p:cNvPr>
          <p:cNvSpPr/>
          <p:nvPr/>
        </p:nvSpPr>
        <p:spPr>
          <a:xfrm>
            <a:off x="8398933" y="3994954"/>
            <a:ext cx="2523067" cy="6434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情報群</a:t>
            </a:r>
            <a:r>
              <a:rPr lang="en-US" altLang="ja-JP" dirty="0"/>
              <a:t>B</a:t>
            </a:r>
            <a:endParaRPr kumimoji="1" lang="ja-JP" altLang="en-US" dirty="0"/>
          </a:p>
        </p:txBody>
      </p:sp>
      <p:sp>
        <p:nvSpPr>
          <p:cNvPr id="6" name="正方形/長方形 5">
            <a:extLst>
              <a:ext uri="{FF2B5EF4-FFF2-40B4-BE49-F238E27FC236}">
                <a16:creationId xmlns:a16="http://schemas.microsoft.com/office/drawing/2014/main" id="{F4A63468-3264-430D-B028-4E9954CAD53E}"/>
              </a:ext>
            </a:extLst>
          </p:cNvPr>
          <p:cNvSpPr/>
          <p:nvPr/>
        </p:nvSpPr>
        <p:spPr>
          <a:xfrm>
            <a:off x="8398933" y="4834467"/>
            <a:ext cx="2523067" cy="6434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情報群</a:t>
            </a:r>
            <a:r>
              <a:rPr kumimoji="1" lang="en-US" altLang="ja-JP" dirty="0"/>
              <a:t>C</a:t>
            </a:r>
            <a:endParaRPr kumimoji="1" lang="ja-JP" altLang="en-US" dirty="0"/>
          </a:p>
        </p:txBody>
      </p:sp>
      <p:pic>
        <p:nvPicPr>
          <p:cNvPr id="7" name="図 6">
            <a:extLst>
              <a:ext uri="{FF2B5EF4-FFF2-40B4-BE49-F238E27FC236}">
                <a16:creationId xmlns:a16="http://schemas.microsoft.com/office/drawing/2014/main" id="{25908F49-3B1F-47D5-B35C-8F812BCF5E9F}"/>
              </a:ext>
            </a:extLst>
          </p:cNvPr>
          <p:cNvPicPr>
            <a:picLocks noChangeAspect="1"/>
          </p:cNvPicPr>
          <p:nvPr/>
        </p:nvPicPr>
        <p:blipFill>
          <a:blip r:embed="rId3"/>
          <a:stretch>
            <a:fillRect/>
          </a:stretch>
        </p:blipFill>
        <p:spPr>
          <a:xfrm>
            <a:off x="2951168" y="3613289"/>
            <a:ext cx="3090725" cy="3244711"/>
          </a:xfrm>
          <a:prstGeom prst="rect">
            <a:avLst/>
          </a:prstGeom>
        </p:spPr>
      </p:pic>
      <p:sp>
        <p:nvSpPr>
          <p:cNvPr id="8" name="フローチャート: 和接合 7">
            <a:extLst>
              <a:ext uri="{FF2B5EF4-FFF2-40B4-BE49-F238E27FC236}">
                <a16:creationId xmlns:a16="http://schemas.microsoft.com/office/drawing/2014/main" id="{0A4991C2-7689-4AFA-AB6A-2625850E1066}"/>
              </a:ext>
            </a:extLst>
          </p:cNvPr>
          <p:cNvSpPr/>
          <p:nvPr/>
        </p:nvSpPr>
        <p:spPr>
          <a:xfrm>
            <a:off x="6605137" y="3291555"/>
            <a:ext cx="1001289" cy="643468"/>
          </a:xfrm>
          <a:prstGeom prst="flowChartSummingJunc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 name="コネクタ: 曲線 9">
            <a:extLst>
              <a:ext uri="{FF2B5EF4-FFF2-40B4-BE49-F238E27FC236}">
                <a16:creationId xmlns:a16="http://schemas.microsoft.com/office/drawing/2014/main" id="{7A5A9272-4A9C-404D-92B4-EF6D856D1A5A}"/>
              </a:ext>
            </a:extLst>
          </p:cNvPr>
          <p:cNvCxnSpPr>
            <a:cxnSpLocks/>
            <a:stCxn id="8" idx="7"/>
          </p:cNvCxnSpPr>
          <p:nvPr/>
        </p:nvCxnSpPr>
        <p:spPr>
          <a:xfrm rot="16200000" flipV="1">
            <a:off x="4895376" y="821373"/>
            <a:ext cx="1939944" cy="3188887"/>
          </a:xfrm>
          <a:prstGeom prst="curvedConnector2">
            <a:avLst/>
          </a:prstGeom>
          <a:ln w="381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1" name="コネクタ: 曲線 10">
            <a:extLst>
              <a:ext uri="{FF2B5EF4-FFF2-40B4-BE49-F238E27FC236}">
                <a16:creationId xmlns:a16="http://schemas.microsoft.com/office/drawing/2014/main" id="{D56D62DC-487C-4AC3-B524-4962D8692E29}"/>
              </a:ext>
            </a:extLst>
          </p:cNvPr>
          <p:cNvCxnSpPr>
            <a:cxnSpLocks/>
            <a:endCxn id="8" idx="5"/>
          </p:cNvCxnSpPr>
          <p:nvPr/>
        </p:nvCxnSpPr>
        <p:spPr>
          <a:xfrm flipV="1">
            <a:off x="4270904" y="3840789"/>
            <a:ext cx="3188887" cy="993678"/>
          </a:xfrm>
          <a:prstGeom prst="curvedConnector2">
            <a:avLst/>
          </a:prstGeom>
          <a:ln w="381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曲線 14">
            <a:extLst>
              <a:ext uri="{FF2B5EF4-FFF2-40B4-BE49-F238E27FC236}">
                <a16:creationId xmlns:a16="http://schemas.microsoft.com/office/drawing/2014/main" id="{723D070C-0A65-4CAD-BC6C-88691EDAE472}"/>
              </a:ext>
            </a:extLst>
          </p:cNvPr>
          <p:cNvCxnSpPr>
            <a:cxnSpLocks/>
            <a:endCxn id="8" idx="0"/>
          </p:cNvCxnSpPr>
          <p:nvPr/>
        </p:nvCxnSpPr>
        <p:spPr>
          <a:xfrm>
            <a:off x="5709125" y="1947547"/>
            <a:ext cx="1396657" cy="1344008"/>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コネクタ: 曲線 26">
            <a:extLst>
              <a:ext uri="{FF2B5EF4-FFF2-40B4-BE49-F238E27FC236}">
                <a16:creationId xmlns:a16="http://schemas.microsoft.com/office/drawing/2014/main" id="{1CFC3E38-958F-4CFE-BE13-C9AF820E5065}"/>
              </a:ext>
            </a:extLst>
          </p:cNvPr>
          <p:cNvCxnSpPr>
            <a:cxnSpLocks/>
            <a:stCxn id="8" idx="4"/>
            <a:endCxn id="7" idx="3"/>
          </p:cNvCxnSpPr>
          <p:nvPr/>
        </p:nvCxnSpPr>
        <p:spPr>
          <a:xfrm rot="5400000">
            <a:off x="5923527" y="4053390"/>
            <a:ext cx="1300622" cy="1063889"/>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a:extLst>
              <a:ext uri="{FF2B5EF4-FFF2-40B4-BE49-F238E27FC236}">
                <a16:creationId xmlns:a16="http://schemas.microsoft.com/office/drawing/2014/main" id="{0304CDE2-49B8-4292-B119-19061A678BED}"/>
              </a:ext>
            </a:extLst>
          </p:cNvPr>
          <p:cNvSpPr/>
          <p:nvPr/>
        </p:nvSpPr>
        <p:spPr>
          <a:xfrm>
            <a:off x="6209426" y="1566652"/>
            <a:ext cx="1724976"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情報群</a:t>
            </a:r>
            <a:r>
              <a:rPr lang="en-US" altLang="ja-JP" dirty="0"/>
              <a:t>B</a:t>
            </a:r>
            <a:r>
              <a:rPr kumimoji="1" lang="ja-JP" altLang="en-US" dirty="0"/>
              <a:t>を要求</a:t>
            </a:r>
          </a:p>
        </p:txBody>
      </p:sp>
      <p:sp>
        <p:nvSpPr>
          <p:cNvPr id="33" name="正方形/長方形 32">
            <a:extLst>
              <a:ext uri="{FF2B5EF4-FFF2-40B4-BE49-F238E27FC236}">
                <a16:creationId xmlns:a16="http://schemas.microsoft.com/office/drawing/2014/main" id="{C4B7DFF9-BE04-42FD-B400-5278A586E342}"/>
              </a:ext>
            </a:extLst>
          </p:cNvPr>
          <p:cNvSpPr/>
          <p:nvPr/>
        </p:nvSpPr>
        <p:spPr>
          <a:xfrm>
            <a:off x="6209426" y="4815363"/>
            <a:ext cx="1724976"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情報群</a:t>
            </a:r>
            <a:r>
              <a:rPr lang="en-US" altLang="ja-JP" dirty="0"/>
              <a:t>B</a:t>
            </a:r>
            <a:r>
              <a:rPr kumimoji="1" lang="ja-JP" altLang="en-US" dirty="0"/>
              <a:t>を提供</a:t>
            </a:r>
          </a:p>
        </p:txBody>
      </p:sp>
      <p:cxnSp>
        <p:nvCxnSpPr>
          <p:cNvPr id="36" name="直線コネクタ 35">
            <a:extLst>
              <a:ext uri="{FF2B5EF4-FFF2-40B4-BE49-F238E27FC236}">
                <a16:creationId xmlns:a16="http://schemas.microsoft.com/office/drawing/2014/main" id="{802626A2-D7C5-4AD7-B296-ED9CC26D310E}"/>
              </a:ext>
            </a:extLst>
          </p:cNvPr>
          <p:cNvCxnSpPr/>
          <p:nvPr/>
        </p:nvCxnSpPr>
        <p:spPr>
          <a:xfrm>
            <a:off x="8089793" y="0"/>
            <a:ext cx="0" cy="68580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A110EC1-674F-42A4-974F-07B3AE0AB686}"/>
              </a:ext>
            </a:extLst>
          </p:cNvPr>
          <p:cNvCxnSpPr>
            <a:cxnSpLocks/>
          </p:cNvCxnSpPr>
          <p:nvPr/>
        </p:nvCxnSpPr>
        <p:spPr>
          <a:xfrm>
            <a:off x="8089793" y="2446867"/>
            <a:ext cx="4102207" cy="0"/>
          </a:xfrm>
          <a:prstGeom prst="line">
            <a:avLst/>
          </a:prstGeom>
          <a:ln w="38100">
            <a:solidFill>
              <a:schemeClr val="tx1">
                <a:lumMod val="95000"/>
                <a:lumOff val="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2A6F9C03-6DFA-44E5-83BF-CC63EA5BFF81}"/>
              </a:ext>
            </a:extLst>
          </p:cNvPr>
          <p:cNvSpPr txBox="1"/>
          <p:nvPr/>
        </p:nvSpPr>
        <p:spPr>
          <a:xfrm>
            <a:off x="8245185" y="113788"/>
            <a:ext cx="1980029" cy="369332"/>
          </a:xfrm>
          <a:prstGeom prst="rect">
            <a:avLst/>
          </a:prstGeom>
          <a:noFill/>
        </p:spPr>
        <p:txBody>
          <a:bodyPr wrap="none" rtlCol="0">
            <a:spAutoFit/>
          </a:bodyPr>
          <a:lstStyle/>
          <a:p>
            <a:r>
              <a:rPr lang="ja-JP" altLang="en-US" dirty="0"/>
              <a:t>情報提供装置</a:t>
            </a:r>
            <a:r>
              <a:rPr lang="en-US" altLang="ja-JP" dirty="0"/>
              <a:t>(</a:t>
            </a:r>
            <a:r>
              <a:rPr lang="ja-JP" altLang="en-US" dirty="0"/>
              <a:t>仮</a:t>
            </a:r>
            <a:r>
              <a:rPr lang="en-US" altLang="ja-JP" dirty="0"/>
              <a:t>)</a:t>
            </a:r>
            <a:endParaRPr kumimoji="1" lang="ja-JP" altLang="en-US" dirty="0"/>
          </a:p>
        </p:txBody>
      </p:sp>
      <p:sp>
        <p:nvSpPr>
          <p:cNvPr id="41" name="テキスト ボックス 40">
            <a:extLst>
              <a:ext uri="{FF2B5EF4-FFF2-40B4-BE49-F238E27FC236}">
                <a16:creationId xmlns:a16="http://schemas.microsoft.com/office/drawing/2014/main" id="{B2C95186-9F2C-4AEA-832F-80D966B1267A}"/>
              </a:ext>
            </a:extLst>
          </p:cNvPr>
          <p:cNvSpPr txBox="1"/>
          <p:nvPr/>
        </p:nvSpPr>
        <p:spPr>
          <a:xfrm>
            <a:off x="8245185" y="2617808"/>
            <a:ext cx="1107996" cy="369332"/>
          </a:xfrm>
          <a:prstGeom prst="rect">
            <a:avLst/>
          </a:prstGeom>
          <a:noFill/>
        </p:spPr>
        <p:txBody>
          <a:bodyPr wrap="none" rtlCol="0">
            <a:spAutoFit/>
          </a:bodyPr>
          <a:lstStyle/>
          <a:p>
            <a:r>
              <a:rPr kumimoji="1" lang="ja-JP" altLang="en-US" dirty="0"/>
              <a:t>端末装置</a:t>
            </a:r>
          </a:p>
        </p:txBody>
      </p:sp>
      <p:sp>
        <p:nvSpPr>
          <p:cNvPr id="42" name="正方形/長方形 41">
            <a:extLst>
              <a:ext uri="{FF2B5EF4-FFF2-40B4-BE49-F238E27FC236}">
                <a16:creationId xmlns:a16="http://schemas.microsoft.com/office/drawing/2014/main" id="{78122BD8-5570-4121-A6D5-7670BC9DB6DB}"/>
              </a:ext>
            </a:extLst>
          </p:cNvPr>
          <p:cNvSpPr/>
          <p:nvPr/>
        </p:nvSpPr>
        <p:spPr>
          <a:xfrm>
            <a:off x="8386444" y="1577069"/>
            <a:ext cx="2523067" cy="6434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情報群</a:t>
            </a:r>
            <a:r>
              <a:rPr kumimoji="1" lang="en-US" altLang="ja-JP" dirty="0"/>
              <a:t>B</a:t>
            </a:r>
            <a:endParaRPr kumimoji="1" lang="ja-JP" altLang="en-US" dirty="0"/>
          </a:p>
        </p:txBody>
      </p:sp>
      <p:sp>
        <p:nvSpPr>
          <p:cNvPr id="43" name="テキスト ボックス 42">
            <a:extLst>
              <a:ext uri="{FF2B5EF4-FFF2-40B4-BE49-F238E27FC236}">
                <a16:creationId xmlns:a16="http://schemas.microsoft.com/office/drawing/2014/main" id="{C55D1F7D-FB4D-4116-B2CE-234CB40AEADF}"/>
              </a:ext>
            </a:extLst>
          </p:cNvPr>
          <p:cNvSpPr txBox="1"/>
          <p:nvPr/>
        </p:nvSpPr>
        <p:spPr>
          <a:xfrm>
            <a:off x="6150109" y="3284095"/>
            <a:ext cx="572593" cy="369332"/>
          </a:xfrm>
          <a:prstGeom prst="rect">
            <a:avLst/>
          </a:prstGeom>
          <a:noFill/>
        </p:spPr>
        <p:txBody>
          <a:bodyPr wrap="none" rtlCol="0">
            <a:spAutoFit/>
          </a:bodyPr>
          <a:lstStyle/>
          <a:p>
            <a:r>
              <a:rPr kumimoji="1" lang="en-US" altLang="ja-JP" dirty="0"/>
              <a:t>NW</a:t>
            </a:r>
            <a:endParaRPr kumimoji="1" lang="ja-JP" altLang="en-US" dirty="0"/>
          </a:p>
        </p:txBody>
      </p:sp>
      <p:sp>
        <p:nvSpPr>
          <p:cNvPr id="20" name="正方形/長方形 19">
            <a:extLst>
              <a:ext uri="{FF2B5EF4-FFF2-40B4-BE49-F238E27FC236}">
                <a16:creationId xmlns:a16="http://schemas.microsoft.com/office/drawing/2014/main" id="{F1810414-E4B7-438C-91CE-FE80372E22B5}"/>
              </a:ext>
            </a:extLst>
          </p:cNvPr>
          <p:cNvSpPr/>
          <p:nvPr/>
        </p:nvSpPr>
        <p:spPr>
          <a:xfrm>
            <a:off x="8398933" y="5690110"/>
            <a:ext cx="2523067" cy="6434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情報群</a:t>
            </a:r>
            <a:r>
              <a:rPr kumimoji="1" lang="en-US" altLang="ja-JP" dirty="0"/>
              <a:t>D</a:t>
            </a:r>
            <a:endParaRPr kumimoji="1" lang="ja-JP" altLang="en-US" dirty="0"/>
          </a:p>
        </p:txBody>
      </p:sp>
      <p:sp>
        <p:nvSpPr>
          <p:cNvPr id="23" name="テキスト ボックス 22">
            <a:extLst>
              <a:ext uri="{FF2B5EF4-FFF2-40B4-BE49-F238E27FC236}">
                <a16:creationId xmlns:a16="http://schemas.microsoft.com/office/drawing/2014/main" id="{DFC17D73-07C5-41BE-BF57-D6E5ABD04C79}"/>
              </a:ext>
            </a:extLst>
          </p:cNvPr>
          <p:cNvSpPr txBox="1"/>
          <p:nvPr/>
        </p:nvSpPr>
        <p:spPr>
          <a:xfrm>
            <a:off x="152400" y="176200"/>
            <a:ext cx="3616696" cy="523220"/>
          </a:xfrm>
          <a:prstGeom prst="rect">
            <a:avLst/>
          </a:prstGeom>
          <a:noFill/>
        </p:spPr>
        <p:txBody>
          <a:bodyPr wrap="none" rtlCol="0">
            <a:spAutoFit/>
          </a:bodyPr>
          <a:lstStyle/>
          <a:p>
            <a:r>
              <a:rPr lang="ja-JP" altLang="en-US" sz="2800" dirty="0">
                <a:highlight>
                  <a:srgbClr val="C0C0C0"/>
                </a:highlight>
              </a:rPr>
              <a:t>全体システム構成図</a:t>
            </a:r>
            <a:r>
              <a:rPr lang="en-US" altLang="ja-JP" sz="2800" dirty="0">
                <a:highlight>
                  <a:srgbClr val="C0C0C0"/>
                </a:highlight>
              </a:rPr>
              <a:t>2</a:t>
            </a:r>
            <a:endParaRPr kumimoji="1" lang="ja-JP" altLang="en-US" sz="2800" dirty="0">
              <a:highlight>
                <a:srgbClr val="C0C0C0"/>
              </a:highlight>
            </a:endParaRPr>
          </a:p>
        </p:txBody>
      </p:sp>
    </p:spTree>
    <p:extLst>
      <p:ext uri="{BB962C8B-B14F-4D97-AF65-F5344CB8AC3E}">
        <p14:creationId xmlns:p14="http://schemas.microsoft.com/office/powerpoint/2010/main" val="221137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51AC076-FD52-4A98-8C5D-C0838E99A6D0}"/>
              </a:ext>
            </a:extLst>
          </p:cNvPr>
          <p:cNvSpPr/>
          <p:nvPr/>
        </p:nvSpPr>
        <p:spPr>
          <a:xfrm>
            <a:off x="880533" y="846667"/>
            <a:ext cx="1337734" cy="3640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ユーザー</a:t>
            </a:r>
            <a:endParaRPr kumimoji="1" lang="ja-JP" altLang="en-US" dirty="0"/>
          </a:p>
        </p:txBody>
      </p:sp>
      <p:sp>
        <p:nvSpPr>
          <p:cNvPr id="3" name="正方形/長方形 2">
            <a:extLst>
              <a:ext uri="{FF2B5EF4-FFF2-40B4-BE49-F238E27FC236}">
                <a16:creationId xmlns:a16="http://schemas.microsoft.com/office/drawing/2014/main" id="{18846067-00D9-416A-AECB-D6CF05DD9EB3}"/>
              </a:ext>
            </a:extLst>
          </p:cNvPr>
          <p:cNvSpPr/>
          <p:nvPr/>
        </p:nvSpPr>
        <p:spPr>
          <a:xfrm>
            <a:off x="5427133" y="846667"/>
            <a:ext cx="1337734" cy="3640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端末装置</a:t>
            </a:r>
          </a:p>
        </p:txBody>
      </p:sp>
      <p:sp>
        <p:nvSpPr>
          <p:cNvPr id="4" name="正方形/長方形 3">
            <a:extLst>
              <a:ext uri="{FF2B5EF4-FFF2-40B4-BE49-F238E27FC236}">
                <a16:creationId xmlns:a16="http://schemas.microsoft.com/office/drawing/2014/main" id="{99CE6737-F405-4975-8C73-E7834C6E71E0}"/>
              </a:ext>
            </a:extLst>
          </p:cNvPr>
          <p:cNvSpPr/>
          <p:nvPr/>
        </p:nvSpPr>
        <p:spPr>
          <a:xfrm>
            <a:off x="9160933" y="846667"/>
            <a:ext cx="2150534" cy="3640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情報法提供装置</a:t>
            </a:r>
          </a:p>
        </p:txBody>
      </p:sp>
      <p:cxnSp>
        <p:nvCxnSpPr>
          <p:cNvPr id="5" name="直線コネクタ 4">
            <a:extLst>
              <a:ext uri="{FF2B5EF4-FFF2-40B4-BE49-F238E27FC236}">
                <a16:creationId xmlns:a16="http://schemas.microsoft.com/office/drawing/2014/main" id="{D0BAC1A3-F041-4D95-BF30-BFE515C4E618}"/>
              </a:ext>
            </a:extLst>
          </p:cNvPr>
          <p:cNvCxnSpPr>
            <a:cxnSpLocks/>
            <a:stCxn id="2" idx="2"/>
          </p:cNvCxnSpPr>
          <p:nvPr/>
        </p:nvCxnSpPr>
        <p:spPr>
          <a:xfrm>
            <a:off x="1549400" y="1210733"/>
            <a:ext cx="0" cy="5588000"/>
          </a:xfrm>
          <a:prstGeom prst="line">
            <a:avLst/>
          </a:prstGeom>
          <a:ln w="127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8B0B16E5-474B-47CF-89FE-2EAC6F0149AA}"/>
              </a:ext>
            </a:extLst>
          </p:cNvPr>
          <p:cNvCxnSpPr>
            <a:cxnSpLocks/>
            <a:stCxn id="3" idx="2"/>
          </p:cNvCxnSpPr>
          <p:nvPr/>
        </p:nvCxnSpPr>
        <p:spPr>
          <a:xfrm>
            <a:off x="6096000" y="1210733"/>
            <a:ext cx="0" cy="5647267"/>
          </a:xfrm>
          <a:prstGeom prst="line">
            <a:avLst/>
          </a:prstGeom>
          <a:ln w="127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4F368F1-D7B8-40A1-93A0-1C1FC19FC0EC}"/>
              </a:ext>
            </a:extLst>
          </p:cNvPr>
          <p:cNvCxnSpPr>
            <a:cxnSpLocks/>
            <a:stCxn id="4" idx="2"/>
          </p:cNvCxnSpPr>
          <p:nvPr/>
        </p:nvCxnSpPr>
        <p:spPr>
          <a:xfrm>
            <a:off x="10236200" y="1210733"/>
            <a:ext cx="179686" cy="5647267"/>
          </a:xfrm>
          <a:prstGeom prst="line">
            <a:avLst/>
          </a:prstGeom>
          <a:ln w="127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61CAFBFC-50C7-4357-B5E3-BA305936178D}"/>
              </a:ext>
            </a:extLst>
          </p:cNvPr>
          <p:cNvCxnSpPr>
            <a:cxnSpLocks/>
          </p:cNvCxnSpPr>
          <p:nvPr/>
        </p:nvCxnSpPr>
        <p:spPr>
          <a:xfrm>
            <a:off x="1684867" y="1634067"/>
            <a:ext cx="41438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9248CC2E-35C3-404B-BCA1-A7EC56A6649E}"/>
              </a:ext>
            </a:extLst>
          </p:cNvPr>
          <p:cNvSpPr/>
          <p:nvPr/>
        </p:nvSpPr>
        <p:spPr>
          <a:xfrm>
            <a:off x="5866929" y="1405466"/>
            <a:ext cx="488630" cy="23092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74A59803-0A6B-425D-9C94-3995F9D7418B}"/>
              </a:ext>
            </a:extLst>
          </p:cNvPr>
          <p:cNvSpPr txBox="1"/>
          <p:nvPr/>
        </p:nvSpPr>
        <p:spPr>
          <a:xfrm>
            <a:off x="4554222" y="1240934"/>
            <a:ext cx="1082977" cy="369332"/>
          </a:xfrm>
          <a:prstGeom prst="rect">
            <a:avLst/>
          </a:prstGeom>
          <a:noFill/>
        </p:spPr>
        <p:txBody>
          <a:bodyPr wrap="square" rtlCol="0">
            <a:spAutoFit/>
          </a:bodyPr>
          <a:lstStyle/>
          <a:p>
            <a:r>
              <a:rPr kumimoji="1" lang="ja-JP" altLang="en-US" sz="1400" dirty="0"/>
              <a:t>アプリ起動</a:t>
            </a:r>
            <a:r>
              <a:rPr kumimoji="1" lang="ja-JP" altLang="en-US" dirty="0"/>
              <a:t>　</a:t>
            </a:r>
          </a:p>
        </p:txBody>
      </p:sp>
      <p:cxnSp>
        <p:nvCxnSpPr>
          <p:cNvPr id="19" name="直線矢印コネクタ 18">
            <a:extLst>
              <a:ext uri="{FF2B5EF4-FFF2-40B4-BE49-F238E27FC236}">
                <a16:creationId xmlns:a16="http://schemas.microsoft.com/office/drawing/2014/main" id="{1163C1BD-0883-4ACC-9BE6-3481271184F6}"/>
              </a:ext>
            </a:extLst>
          </p:cNvPr>
          <p:cNvCxnSpPr>
            <a:cxnSpLocks/>
          </p:cNvCxnSpPr>
          <p:nvPr/>
        </p:nvCxnSpPr>
        <p:spPr>
          <a:xfrm>
            <a:off x="6355559" y="2074333"/>
            <a:ext cx="3700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651760F8-7E79-4F23-A89F-A055E403713B}"/>
              </a:ext>
            </a:extLst>
          </p:cNvPr>
          <p:cNvSpPr/>
          <p:nvPr/>
        </p:nvSpPr>
        <p:spPr>
          <a:xfrm>
            <a:off x="10056513" y="1811868"/>
            <a:ext cx="450431" cy="15684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24" name="直線矢印コネクタ 23">
            <a:extLst>
              <a:ext uri="{FF2B5EF4-FFF2-40B4-BE49-F238E27FC236}">
                <a16:creationId xmlns:a16="http://schemas.microsoft.com/office/drawing/2014/main" id="{55D6D8E3-74F7-4C16-84DB-345D47830D29}"/>
              </a:ext>
            </a:extLst>
          </p:cNvPr>
          <p:cNvCxnSpPr>
            <a:cxnSpLocks/>
          </p:cNvCxnSpPr>
          <p:nvPr/>
        </p:nvCxnSpPr>
        <p:spPr>
          <a:xfrm flipH="1" flipV="1">
            <a:off x="6355559" y="3151934"/>
            <a:ext cx="3700954" cy="1"/>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EFC07B40-5850-4385-BBB8-EE7EE8460E00}"/>
              </a:ext>
            </a:extLst>
          </p:cNvPr>
          <p:cNvSpPr txBox="1"/>
          <p:nvPr/>
        </p:nvSpPr>
        <p:spPr>
          <a:xfrm>
            <a:off x="8561026" y="1705001"/>
            <a:ext cx="1893052" cy="369332"/>
          </a:xfrm>
          <a:prstGeom prst="rect">
            <a:avLst/>
          </a:prstGeom>
          <a:noFill/>
        </p:spPr>
        <p:txBody>
          <a:bodyPr wrap="square" rtlCol="0">
            <a:spAutoFit/>
          </a:bodyPr>
          <a:lstStyle/>
          <a:p>
            <a:r>
              <a:rPr kumimoji="1" lang="ja-JP" altLang="en-US" sz="1400" dirty="0"/>
              <a:t>情報群</a:t>
            </a:r>
            <a:r>
              <a:rPr lang="en-US" altLang="ja-JP" sz="1400" dirty="0"/>
              <a:t>B</a:t>
            </a:r>
            <a:r>
              <a:rPr kumimoji="1" lang="ja-JP" altLang="en-US" sz="1400" dirty="0"/>
              <a:t>を要求</a:t>
            </a:r>
            <a:r>
              <a:rPr kumimoji="1" lang="ja-JP" altLang="en-US" dirty="0"/>
              <a:t>　</a:t>
            </a:r>
          </a:p>
        </p:txBody>
      </p:sp>
      <p:sp>
        <p:nvSpPr>
          <p:cNvPr id="28" name="テキスト ボックス 27">
            <a:extLst>
              <a:ext uri="{FF2B5EF4-FFF2-40B4-BE49-F238E27FC236}">
                <a16:creationId xmlns:a16="http://schemas.microsoft.com/office/drawing/2014/main" id="{5EF0EE72-87CE-45E5-83D5-6B2390B468DF}"/>
              </a:ext>
            </a:extLst>
          </p:cNvPr>
          <p:cNvSpPr txBox="1"/>
          <p:nvPr/>
        </p:nvSpPr>
        <p:spPr>
          <a:xfrm>
            <a:off x="6446616" y="3126534"/>
            <a:ext cx="1893052" cy="369332"/>
          </a:xfrm>
          <a:prstGeom prst="rect">
            <a:avLst/>
          </a:prstGeom>
          <a:noFill/>
        </p:spPr>
        <p:txBody>
          <a:bodyPr wrap="square" rtlCol="0">
            <a:spAutoFit/>
          </a:bodyPr>
          <a:lstStyle/>
          <a:p>
            <a:r>
              <a:rPr kumimoji="1" lang="ja-JP" altLang="en-US" sz="1400" dirty="0"/>
              <a:t>情報群</a:t>
            </a:r>
            <a:r>
              <a:rPr lang="en-US" altLang="ja-JP" sz="1400" dirty="0"/>
              <a:t>B</a:t>
            </a:r>
            <a:r>
              <a:rPr kumimoji="1" lang="ja-JP" altLang="en-US" sz="1400" dirty="0"/>
              <a:t>を返す</a:t>
            </a:r>
            <a:r>
              <a:rPr kumimoji="1" lang="ja-JP" altLang="en-US" dirty="0"/>
              <a:t>　</a:t>
            </a:r>
          </a:p>
        </p:txBody>
      </p:sp>
      <p:cxnSp>
        <p:nvCxnSpPr>
          <p:cNvPr id="30" name="直線矢印コネクタ 29">
            <a:extLst>
              <a:ext uri="{FF2B5EF4-FFF2-40B4-BE49-F238E27FC236}">
                <a16:creationId xmlns:a16="http://schemas.microsoft.com/office/drawing/2014/main" id="{C6C59059-1501-4FF0-8128-A08225F5619C}"/>
              </a:ext>
            </a:extLst>
          </p:cNvPr>
          <p:cNvCxnSpPr>
            <a:cxnSpLocks/>
          </p:cNvCxnSpPr>
          <p:nvPr/>
        </p:nvCxnSpPr>
        <p:spPr>
          <a:xfrm flipH="1">
            <a:off x="1626354" y="3405741"/>
            <a:ext cx="4202382" cy="0"/>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113B382E-A351-49BA-A9D7-A37135023627}"/>
              </a:ext>
            </a:extLst>
          </p:cNvPr>
          <p:cNvSpPr txBox="1"/>
          <p:nvPr/>
        </p:nvSpPr>
        <p:spPr>
          <a:xfrm>
            <a:off x="1963987" y="3380342"/>
            <a:ext cx="1893052" cy="369332"/>
          </a:xfrm>
          <a:prstGeom prst="rect">
            <a:avLst/>
          </a:prstGeom>
          <a:noFill/>
        </p:spPr>
        <p:txBody>
          <a:bodyPr wrap="square" rtlCol="0">
            <a:spAutoFit/>
          </a:bodyPr>
          <a:lstStyle/>
          <a:p>
            <a:r>
              <a:rPr kumimoji="1" lang="ja-JP" altLang="en-US" sz="1400" dirty="0"/>
              <a:t>情報群</a:t>
            </a:r>
            <a:r>
              <a:rPr lang="en-US" altLang="ja-JP" sz="1400" dirty="0"/>
              <a:t>B</a:t>
            </a:r>
            <a:r>
              <a:rPr kumimoji="1" lang="ja-JP" altLang="en-US" sz="1400" dirty="0"/>
              <a:t>を画面表示</a:t>
            </a:r>
            <a:r>
              <a:rPr kumimoji="1" lang="ja-JP" altLang="en-US" dirty="0"/>
              <a:t>　</a:t>
            </a:r>
          </a:p>
        </p:txBody>
      </p:sp>
      <p:cxnSp>
        <p:nvCxnSpPr>
          <p:cNvPr id="36" name="直線矢印コネクタ 35">
            <a:extLst>
              <a:ext uri="{FF2B5EF4-FFF2-40B4-BE49-F238E27FC236}">
                <a16:creationId xmlns:a16="http://schemas.microsoft.com/office/drawing/2014/main" id="{2C309A04-724B-4810-823A-D962120E2FB7}"/>
              </a:ext>
            </a:extLst>
          </p:cNvPr>
          <p:cNvCxnSpPr>
            <a:cxnSpLocks/>
          </p:cNvCxnSpPr>
          <p:nvPr/>
        </p:nvCxnSpPr>
        <p:spPr>
          <a:xfrm>
            <a:off x="1684867" y="4164000"/>
            <a:ext cx="41438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27C86B15-6F2C-4D6D-85A5-12064930DAB9}"/>
              </a:ext>
            </a:extLst>
          </p:cNvPr>
          <p:cNvSpPr txBox="1"/>
          <p:nvPr/>
        </p:nvSpPr>
        <p:spPr>
          <a:xfrm>
            <a:off x="4295141" y="3764001"/>
            <a:ext cx="1451185" cy="369332"/>
          </a:xfrm>
          <a:prstGeom prst="rect">
            <a:avLst/>
          </a:prstGeom>
          <a:noFill/>
        </p:spPr>
        <p:txBody>
          <a:bodyPr wrap="square" rtlCol="0">
            <a:spAutoFit/>
          </a:bodyPr>
          <a:lstStyle/>
          <a:p>
            <a:r>
              <a:rPr lang="ja-JP" altLang="en-US" sz="1400" dirty="0"/>
              <a:t>情報群</a:t>
            </a:r>
            <a:r>
              <a:rPr lang="en-US" altLang="ja-JP" sz="1400" dirty="0"/>
              <a:t>C</a:t>
            </a:r>
            <a:r>
              <a:rPr lang="ja-JP" altLang="en-US" sz="1400" dirty="0"/>
              <a:t>を選択</a:t>
            </a:r>
            <a:r>
              <a:rPr kumimoji="1" lang="ja-JP" altLang="en-US" dirty="0"/>
              <a:t>　</a:t>
            </a:r>
          </a:p>
        </p:txBody>
      </p:sp>
      <p:sp>
        <p:nvSpPr>
          <p:cNvPr id="40" name="正方形/長方形 39">
            <a:extLst>
              <a:ext uri="{FF2B5EF4-FFF2-40B4-BE49-F238E27FC236}">
                <a16:creationId xmlns:a16="http://schemas.microsoft.com/office/drawing/2014/main" id="{BB8BDFD5-0711-4AC7-9DE0-2C5F56C02B7B}"/>
              </a:ext>
            </a:extLst>
          </p:cNvPr>
          <p:cNvSpPr/>
          <p:nvPr/>
        </p:nvSpPr>
        <p:spPr>
          <a:xfrm>
            <a:off x="5866927" y="3835401"/>
            <a:ext cx="450431" cy="10868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41" name="直線矢印コネクタ 40">
            <a:extLst>
              <a:ext uri="{FF2B5EF4-FFF2-40B4-BE49-F238E27FC236}">
                <a16:creationId xmlns:a16="http://schemas.microsoft.com/office/drawing/2014/main" id="{0D2177A5-74C2-4D74-96AB-B23B47FD70D7}"/>
              </a:ext>
            </a:extLst>
          </p:cNvPr>
          <p:cNvCxnSpPr>
            <a:cxnSpLocks/>
          </p:cNvCxnSpPr>
          <p:nvPr/>
        </p:nvCxnSpPr>
        <p:spPr>
          <a:xfrm flipH="1">
            <a:off x="1633976" y="4578327"/>
            <a:ext cx="4202382" cy="0"/>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4721B3B-F742-4980-83BB-175FD039D7B0}"/>
              </a:ext>
            </a:extLst>
          </p:cNvPr>
          <p:cNvSpPr txBox="1"/>
          <p:nvPr/>
        </p:nvSpPr>
        <p:spPr>
          <a:xfrm>
            <a:off x="1971609" y="4552928"/>
            <a:ext cx="1893052" cy="369332"/>
          </a:xfrm>
          <a:prstGeom prst="rect">
            <a:avLst/>
          </a:prstGeom>
          <a:noFill/>
        </p:spPr>
        <p:txBody>
          <a:bodyPr wrap="square" rtlCol="0">
            <a:spAutoFit/>
          </a:bodyPr>
          <a:lstStyle/>
          <a:p>
            <a:r>
              <a:rPr kumimoji="1" lang="ja-JP" altLang="en-US" sz="1400" dirty="0"/>
              <a:t>情報群</a:t>
            </a:r>
            <a:r>
              <a:rPr kumimoji="1" lang="en-US" altLang="ja-JP" sz="1400" dirty="0"/>
              <a:t>C</a:t>
            </a:r>
            <a:r>
              <a:rPr kumimoji="1" lang="ja-JP" altLang="en-US" sz="1400" dirty="0"/>
              <a:t>を画面表示</a:t>
            </a:r>
            <a:r>
              <a:rPr kumimoji="1" lang="ja-JP" altLang="en-US" dirty="0"/>
              <a:t>　</a:t>
            </a:r>
          </a:p>
        </p:txBody>
      </p:sp>
      <p:sp>
        <p:nvSpPr>
          <p:cNvPr id="43" name="テキスト ボックス 42">
            <a:extLst>
              <a:ext uri="{FF2B5EF4-FFF2-40B4-BE49-F238E27FC236}">
                <a16:creationId xmlns:a16="http://schemas.microsoft.com/office/drawing/2014/main" id="{48807208-E2D5-49AC-AF9F-1A3C5160FCD9}"/>
              </a:ext>
            </a:extLst>
          </p:cNvPr>
          <p:cNvSpPr txBox="1"/>
          <p:nvPr/>
        </p:nvSpPr>
        <p:spPr>
          <a:xfrm>
            <a:off x="152400" y="176200"/>
            <a:ext cx="2698175" cy="523220"/>
          </a:xfrm>
          <a:prstGeom prst="rect">
            <a:avLst/>
          </a:prstGeom>
          <a:noFill/>
        </p:spPr>
        <p:txBody>
          <a:bodyPr wrap="none" rtlCol="0">
            <a:spAutoFit/>
          </a:bodyPr>
          <a:lstStyle/>
          <a:p>
            <a:r>
              <a:rPr kumimoji="1" lang="ja-JP" altLang="en-US" sz="2800" dirty="0"/>
              <a:t>シーケンス図①</a:t>
            </a:r>
          </a:p>
        </p:txBody>
      </p:sp>
      <p:sp>
        <p:nvSpPr>
          <p:cNvPr id="23" name="矢印: U ターン 22">
            <a:extLst>
              <a:ext uri="{FF2B5EF4-FFF2-40B4-BE49-F238E27FC236}">
                <a16:creationId xmlns:a16="http://schemas.microsoft.com/office/drawing/2014/main" id="{92E5856A-B9FF-421F-9E20-471E10563D44}"/>
              </a:ext>
            </a:extLst>
          </p:cNvPr>
          <p:cNvSpPr/>
          <p:nvPr/>
        </p:nvSpPr>
        <p:spPr>
          <a:xfrm rot="5400000">
            <a:off x="10683655" y="2223183"/>
            <a:ext cx="463282" cy="717919"/>
          </a:xfrm>
          <a:prstGeom prst="uturnArrow">
            <a:avLst>
              <a:gd name="adj1" fmla="val 4746"/>
              <a:gd name="adj2" fmla="val 7639"/>
              <a:gd name="adj3" fmla="val 11979"/>
              <a:gd name="adj4" fmla="val 43750"/>
              <a:gd name="adj5" fmla="val 10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38" name="テキスト ボックス 37">
            <a:extLst>
              <a:ext uri="{FF2B5EF4-FFF2-40B4-BE49-F238E27FC236}">
                <a16:creationId xmlns:a16="http://schemas.microsoft.com/office/drawing/2014/main" id="{35B29C2E-5E91-491A-A2BC-9FB4A9DE4218}"/>
              </a:ext>
            </a:extLst>
          </p:cNvPr>
          <p:cNvSpPr txBox="1"/>
          <p:nvPr/>
        </p:nvSpPr>
        <p:spPr>
          <a:xfrm>
            <a:off x="10544627" y="2795566"/>
            <a:ext cx="1546433" cy="584775"/>
          </a:xfrm>
          <a:prstGeom prst="rect">
            <a:avLst/>
          </a:prstGeom>
          <a:noFill/>
        </p:spPr>
        <p:txBody>
          <a:bodyPr wrap="square" rtlCol="0">
            <a:spAutoFit/>
          </a:bodyPr>
          <a:lstStyle/>
          <a:p>
            <a:r>
              <a:rPr kumimoji="1" lang="ja-JP" altLang="en-US" sz="1400" dirty="0"/>
              <a:t>情報群</a:t>
            </a:r>
            <a:r>
              <a:rPr kumimoji="1" lang="en-US" altLang="ja-JP" sz="1400" dirty="0"/>
              <a:t>A</a:t>
            </a:r>
            <a:r>
              <a:rPr lang="ja-JP" altLang="en-US" sz="1400" dirty="0"/>
              <a:t>から</a:t>
            </a:r>
            <a:endParaRPr lang="en-US" altLang="ja-JP" sz="1400" dirty="0"/>
          </a:p>
          <a:p>
            <a:r>
              <a:rPr kumimoji="1" lang="ja-JP" altLang="en-US" sz="1400" dirty="0"/>
              <a:t>情報群</a:t>
            </a:r>
            <a:r>
              <a:rPr kumimoji="1" lang="en-US" altLang="ja-JP" sz="1400" dirty="0"/>
              <a:t>B</a:t>
            </a:r>
            <a:r>
              <a:rPr kumimoji="1" lang="ja-JP" altLang="en-US" sz="1400" dirty="0"/>
              <a:t>を作成</a:t>
            </a:r>
            <a:r>
              <a:rPr kumimoji="1" lang="ja-JP" altLang="en-US" dirty="0"/>
              <a:t>　</a:t>
            </a:r>
          </a:p>
        </p:txBody>
      </p:sp>
      <p:cxnSp>
        <p:nvCxnSpPr>
          <p:cNvPr id="39" name="直線矢印コネクタ 38">
            <a:extLst>
              <a:ext uri="{FF2B5EF4-FFF2-40B4-BE49-F238E27FC236}">
                <a16:creationId xmlns:a16="http://schemas.microsoft.com/office/drawing/2014/main" id="{390BACF0-8A3E-47F5-A487-918EA428C98E}"/>
              </a:ext>
            </a:extLst>
          </p:cNvPr>
          <p:cNvCxnSpPr>
            <a:cxnSpLocks/>
          </p:cNvCxnSpPr>
          <p:nvPr/>
        </p:nvCxnSpPr>
        <p:spPr>
          <a:xfrm>
            <a:off x="1677245" y="5525004"/>
            <a:ext cx="41438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64858F17-CDBC-45CE-9287-BDCFFFA0F794}"/>
              </a:ext>
            </a:extLst>
          </p:cNvPr>
          <p:cNvSpPr txBox="1"/>
          <p:nvPr/>
        </p:nvSpPr>
        <p:spPr>
          <a:xfrm>
            <a:off x="4287519" y="5125005"/>
            <a:ext cx="1451185" cy="369332"/>
          </a:xfrm>
          <a:prstGeom prst="rect">
            <a:avLst/>
          </a:prstGeom>
          <a:noFill/>
        </p:spPr>
        <p:txBody>
          <a:bodyPr wrap="square" rtlCol="0">
            <a:spAutoFit/>
          </a:bodyPr>
          <a:lstStyle/>
          <a:p>
            <a:r>
              <a:rPr lang="ja-JP" altLang="en-US" sz="1400" dirty="0"/>
              <a:t>情報群</a:t>
            </a:r>
            <a:r>
              <a:rPr lang="en-US" altLang="ja-JP" sz="1400" dirty="0"/>
              <a:t>D</a:t>
            </a:r>
            <a:r>
              <a:rPr lang="ja-JP" altLang="en-US" sz="1400" dirty="0"/>
              <a:t>を保存</a:t>
            </a:r>
            <a:r>
              <a:rPr kumimoji="1" lang="ja-JP" altLang="en-US" dirty="0"/>
              <a:t>　</a:t>
            </a:r>
          </a:p>
        </p:txBody>
      </p:sp>
      <p:cxnSp>
        <p:nvCxnSpPr>
          <p:cNvPr id="45" name="直線矢印コネクタ 44">
            <a:extLst>
              <a:ext uri="{FF2B5EF4-FFF2-40B4-BE49-F238E27FC236}">
                <a16:creationId xmlns:a16="http://schemas.microsoft.com/office/drawing/2014/main" id="{56B4AF5C-88E2-4E0E-AA1A-48F18A72E28C}"/>
              </a:ext>
            </a:extLst>
          </p:cNvPr>
          <p:cNvCxnSpPr>
            <a:cxnSpLocks/>
          </p:cNvCxnSpPr>
          <p:nvPr/>
        </p:nvCxnSpPr>
        <p:spPr>
          <a:xfrm flipH="1">
            <a:off x="1626354" y="5939331"/>
            <a:ext cx="4202382" cy="0"/>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FB5F728-C979-4723-B2B4-181EA78850CA}"/>
              </a:ext>
            </a:extLst>
          </p:cNvPr>
          <p:cNvSpPr txBox="1"/>
          <p:nvPr/>
        </p:nvSpPr>
        <p:spPr>
          <a:xfrm>
            <a:off x="1963987" y="5913932"/>
            <a:ext cx="1893052" cy="369332"/>
          </a:xfrm>
          <a:prstGeom prst="rect">
            <a:avLst/>
          </a:prstGeom>
          <a:noFill/>
        </p:spPr>
        <p:txBody>
          <a:bodyPr wrap="square" rtlCol="0">
            <a:spAutoFit/>
          </a:bodyPr>
          <a:lstStyle/>
          <a:p>
            <a:r>
              <a:rPr kumimoji="1" lang="ja-JP" altLang="en-US" sz="1400" dirty="0"/>
              <a:t>情報群</a:t>
            </a:r>
            <a:r>
              <a:rPr lang="en-US" altLang="ja-JP" sz="1400" dirty="0"/>
              <a:t>D</a:t>
            </a:r>
            <a:r>
              <a:rPr kumimoji="1" lang="ja-JP" altLang="en-US" sz="1400" dirty="0"/>
              <a:t>を画面表示</a:t>
            </a:r>
            <a:r>
              <a:rPr kumimoji="1" lang="ja-JP" altLang="en-US" dirty="0"/>
              <a:t>　</a:t>
            </a:r>
          </a:p>
        </p:txBody>
      </p:sp>
      <p:sp>
        <p:nvSpPr>
          <p:cNvPr id="47" name="正方形/長方形 46">
            <a:extLst>
              <a:ext uri="{FF2B5EF4-FFF2-40B4-BE49-F238E27FC236}">
                <a16:creationId xmlns:a16="http://schemas.microsoft.com/office/drawing/2014/main" id="{80BE1760-51FC-48AF-B11A-2252D438279E}"/>
              </a:ext>
            </a:extLst>
          </p:cNvPr>
          <p:cNvSpPr/>
          <p:nvPr/>
        </p:nvSpPr>
        <p:spPr>
          <a:xfrm>
            <a:off x="5863159" y="5261766"/>
            <a:ext cx="450431" cy="10868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32" name="直線矢印コネクタ 31">
            <a:extLst>
              <a:ext uri="{FF2B5EF4-FFF2-40B4-BE49-F238E27FC236}">
                <a16:creationId xmlns:a16="http://schemas.microsoft.com/office/drawing/2014/main" id="{78C7CFED-97AA-48A2-A696-9F387832DEBE}"/>
              </a:ext>
            </a:extLst>
          </p:cNvPr>
          <p:cNvCxnSpPr>
            <a:cxnSpLocks/>
          </p:cNvCxnSpPr>
          <p:nvPr/>
        </p:nvCxnSpPr>
        <p:spPr>
          <a:xfrm>
            <a:off x="1693240" y="1851001"/>
            <a:ext cx="41438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BC562E75-7E46-4832-9566-DCA6BB2A6234}"/>
              </a:ext>
            </a:extLst>
          </p:cNvPr>
          <p:cNvSpPr txBox="1"/>
          <p:nvPr/>
        </p:nvSpPr>
        <p:spPr>
          <a:xfrm>
            <a:off x="4153282" y="1857413"/>
            <a:ext cx="1752121" cy="369332"/>
          </a:xfrm>
          <a:prstGeom prst="rect">
            <a:avLst/>
          </a:prstGeom>
          <a:noFill/>
        </p:spPr>
        <p:txBody>
          <a:bodyPr wrap="square" rtlCol="0">
            <a:spAutoFit/>
          </a:bodyPr>
          <a:lstStyle/>
          <a:p>
            <a:r>
              <a:rPr lang="ja-JP" altLang="en-US" sz="1400" dirty="0"/>
              <a:t>検索</a:t>
            </a:r>
            <a:r>
              <a:rPr lang="en-US" altLang="ja-JP" sz="1400" dirty="0"/>
              <a:t>OR</a:t>
            </a:r>
            <a:r>
              <a:rPr lang="ja-JP" altLang="en-US" sz="1400" dirty="0"/>
              <a:t>整列を要求</a:t>
            </a:r>
            <a:r>
              <a:rPr kumimoji="1" lang="ja-JP" altLang="en-US" dirty="0"/>
              <a:t>　</a:t>
            </a:r>
          </a:p>
        </p:txBody>
      </p:sp>
    </p:spTree>
    <p:extLst>
      <p:ext uri="{BB962C8B-B14F-4D97-AF65-F5344CB8AC3E}">
        <p14:creationId xmlns:p14="http://schemas.microsoft.com/office/powerpoint/2010/main" val="91707382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3363</TotalTime>
  <Words>1547</Words>
  <Application>Microsoft Office PowerPoint</Application>
  <PresentationFormat>ワイド画面</PresentationFormat>
  <Paragraphs>375</Paragraphs>
  <Slides>34</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34</vt:i4>
      </vt:variant>
    </vt:vector>
  </HeadingPairs>
  <TitlesOfParts>
    <vt:vector size="40" baseType="lpstr">
      <vt:lpstr>BIZ UDPゴシック</vt:lpstr>
      <vt:lpstr>游ゴシック</vt:lpstr>
      <vt:lpstr>游ゴシック Light</vt:lpstr>
      <vt:lpstr>Arial</vt:lpstr>
      <vt:lpstr>Bodoni MT Black</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USER</dc:creator>
  <cp:lastModifiedBy>USER</cp:lastModifiedBy>
  <cp:revision>74</cp:revision>
  <dcterms:created xsi:type="dcterms:W3CDTF">2023-07-19T06:28:08Z</dcterms:created>
  <dcterms:modified xsi:type="dcterms:W3CDTF">2023-07-26T11:54:10Z</dcterms:modified>
</cp:coreProperties>
</file>